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6" r:id="rId20"/>
    <p:sldId id="277" r:id="rId21"/>
    <p:sldId id="275" r:id="rId22"/>
    <p:sldId id="278" r:id="rId23"/>
    <p:sldId id="280" r:id="rId24"/>
    <p:sldId id="279" r:id="rId25"/>
    <p:sldId id="27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>
        <p:scale>
          <a:sx n="83" d="100"/>
          <a:sy n="83" d="100"/>
        </p:scale>
        <p:origin x="-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6BDAFA-D5A1-4A0E-86A9-715B307CB21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FB46F8-F0C4-48A6-9971-CD456B1DF3F5}">
      <dgm:prSet phldrT="[Текст]"/>
      <dgm:spPr/>
      <dgm:t>
        <a:bodyPr/>
        <a:lstStyle/>
        <a:p>
          <a:r>
            <a:rPr lang="ru-RU" i="1" smtClean="0"/>
            <a:t>Графіка</a:t>
          </a:r>
          <a:r>
            <a:rPr lang="ru-RU" smtClean="0"/>
            <a:t> поділяється на такі різновиди:</a:t>
          </a:r>
          <a:endParaRPr lang="ru-RU"/>
        </a:p>
      </dgm:t>
    </dgm:pt>
    <dgm:pt modelId="{5832B003-4C7B-48C7-B22D-9737BECFAB39}" type="parTrans" cxnId="{D7330E58-BA8D-418E-8EC4-510B3FFD9568}">
      <dgm:prSet/>
      <dgm:spPr/>
      <dgm:t>
        <a:bodyPr/>
        <a:lstStyle/>
        <a:p>
          <a:endParaRPr lang="ru-RU"/>
        </a:p>
      </dgm:t>
    </dgm:pt>
    <dgm:pt modelId="{F214846B-5DF9-4CFD-AE1C-66A8F312D400}" type="sibTrans" cxnId="{D7330E58-BA8D-418E-8EC4-510B3FFD9568}">
      <dgm:prSet/>
      <dgm:spPr/>
      <dgm:t>
        <a:bodyPr/>
        <a:lstStyle/>
        <a:p>
          <a:endParaRPr lang="ru-RU"/>
        </a:p>
      </dgm:t>
    </dgm:pt>
    <dgm:pt modelId="{2E1548FA-82C4-4DCA-AD6B-5B3598BA4941}">
      <dgm:prSet/>
      <dgm:spPr/>
      <dgm:t>
        <a:bodyPr/>
        <a:lstStyle/>
        <a:p>
          <a:r>
            <a:rPr lang="ru-RU" dirty="0" err="1" smtClean="0"/>
            <a:t>станкова</a:t>
          </a:r>
          <a:r>
            <a:rPr lang="ru-RU" dirty="0" smtClean="0"/>
            <a:t> — твори, </a:t>
          </a:r>
          <a:r>
            <a:rPr lang="ru-RU" dirty="0" err="1" smtClean="0"/>
            <a:t>що</a:t>
          </a:r>
          <a:r>
            <a:rPr lang="ru-RU" dirty="0" smtClean="0"/>
            <a:t> </a:t>
          </a:r>
          <a:r>
            <a:rPr lang="ru-RU" dirty="0" err="1" smtClean="0"/>
            <a:t>мають</a:t>
          </a:r>
          <a:r>
            <a:rPr lang="ru-RU" dirty="0" smtClean="0"/>
            <a:t> </a:t>
          </a:r>
          <a:r>
            <a:rPr lang="ru-RU" dirty="0" err="1" smtClean="0"/>
            <a:t>самостійний</a:t>
          </a:r>
          <a:r>
            <a:rPr lang="ru-RU" dirty="0" smtClean="0"/>
            <a:t> характер</a:t>
          </a:r>
          <a:endParaRPr lang="ru-RU" dirty="0"/>
        </a:p>
      </dgm:t>
    </dgm:pt>
    <dgm:pt modelId="{456CB631-FE42-422D-A27C-45978171C8F0}" type="parTrans" cxnId="{2E1EE0A5-A459-4F41-944B-7B3BE826A12A}">
      <dgm:prSet/>
      <dgm:spPr/>
      <dgm:t>
        <a:bodyPr/>
        <a:lstStyle/>
        <a:p>
          <a:endParaRPr lang="ru-RU"/>
        </a:p>
      </dgm:t>
    </dgm:pt>
    <dgm:pt modelId="{780961D0-6E15-4698-8A24-57B6A14B49B9}" type="sibTrans" cxnId="{2E1EE0A5-A459-4F41-944B-7B3BE826A12A}">
      <dgm:prSet/>
      <dgm:spPr/>
      <dgm:t>
        <a:bodyPr/>
        <a:lstStyle/>
        <a:p>
          <a:endParaRPr lang="ru-RU"/>
        </a:p>
      </dgm:t>
    </dgm:pt>
    <dgm:pt modelId="{6891DA06-CD11-4CF1-BB7C-777B6EB0AED3}">
      <dgm:prSet/>
      <dgm:spPr/>
      <dgm:t>
        <a:bodyPr/>
        <a:lstStyle/>
        <a:p>
          <a:r>
            <a:rPr lang="ru-RU" dirty="0" err="1" smtClean="0"/>
            <a:t>прикладна</a:t>
          </a:r>
          <a:r>
            <a:rPr lang="ru-RU" dirty="0" smtClean="0"/>
            <a:t>: </a:t>
          </a:r>
          <a:r>
            <a:rPr lang="ru-RU" dirty="0" err="1" smtClean="0"/>
            <a:t>книжкова</a:t>
          </a:r>
          <a:r>
            <a:rPr lang="ru-RU" dirty="0" smtClean="0"/>
            <a:t> та </a:t>
          </a:r>
          <a:r>
            <a:rPr lang="ru-RU" dirty="0" err="1" smtClean="0"/>
            <a:t>газетно-журнальна</a:t>
          </a:r>
          <a:endParaRPr lang="ru-RU" dirty="0"/>
        </a:p>
      </dgm:t>
    </dgm:pt>
    <dgm:pt modelId="{AB39ADDD-82B6-4C4C-85B0-86634B57535F}" type="parTrans" cxnId="{85ACE1CB-A998-4156-BD58-45E1706D5F10}">
      <dgm:prSet/>
      <dgm:spPr/>
      <dgm:t>
        <a:bodyPr/>
        <a:lstStyle/>
        <a:p>
          <a:endParaRPr lang="ru-RU"/>
        </a:p>
      </dgm:t>
    </dgm:pt>
    <dgm:pt modelId="{0DB3523C-1CEE-4ABF-BF51-D2DD15D61107}" type="sibTrans" cxnId="{85ACE1CB-A998-4156-BD58-45E1706D5F10}">
      <dgm:prSet/>
      <dgm:spPr/>
      <dgm:t>
        <a:bodyPr/>
        <a:lstStyle/>
        <a:p>
          <a:endParaRPr lang="ru-RU"/>
        </a:p>
      </dgm:t>
    </dgm:pt>
    <dgm:pt modelId="{6463B3E0-9378-41CF-B6D8-FFCECDC69F3D}">
      <dgm:prSet/>
      <dgm:spPr/>
      <dgm:t>
        <a:bodyPr/>
        <a:lstStyle/>
        <a:p>
          <a:r>
            <a:rPr lang="ru-RU" dirty="0" err="1" smtClean="0"/>
            <a:t>плакатна</a:t>
          </a:r>
          <a:endParaRPr lang="ru-RU" dirty="0"/>
        </a:p>
      </dgm:t>
    </dgm:pt>
    <dgm:pt modelId="{6D5C12DB-6734-4A10-998A-B4D24D147539}" type="parTrans" cxnId="{31F23C26-A7AB-4AEF-8FE5-D74E3797A3CA}">
      <dgm:prSet/>
      <dgm:spPr/>
      <dgm:t>
        <a:bodyPr/>
        <a:lstStyle/>
        <a:p>
          <a:endParaRPr lang="ru-RU"/>
        </a:p>
      </dgm:t>
    </dgm:pt>
    <dgm:pt modelId="{6A1F8DF2-1F94-4312-AA66-13CFF99E42C2}" type="sibTrans" cxnId="{31F23C26-A7AB-4AEF-8FE5-D74E3797A3CA}">
      <dgm:prSet/>
      <dgm:spPr/>
      <dgm:t>
        <a:bodyPr/>
        <a:lstStyle/>
        <a:p>
          <a:endParaRPr lang="ru-RU"/>
        </a:p>
      </dgm:t>
    </dgm:pt>
    <dgm:pt modelId="{2C1CF09B-6A5D-4B97-92C9-BD1015C551E1}">
      <dgm:prSet/>
      <dgm:spPr/>
      <dgm:t>
        <a:bodyPr/>
        <a:lstStyle/>
        <a:p>
          <a:r>
            <a:rPr lang="ru-RU" dirty="0" err="1" smtClean="0"/>
            <a:t>промислова</a:t>
          </a:r>
          <a:endParaRPr lang="ru-RU" dirty="0"/>
        </a:p>
      </dgm:t>
    </dgm:pt>
    <dgm:pt modelId="{D2FA3542-976B-4BB9-8D6E-A43D16CB7397}" type="parTrans" cxnId="{36E81785-CB87-46DA-9B34-E92F743DE2B3}">
      <dgm:prSet/>
      <dgm:spPr/>
      <dgm:t>
        <a:bodyPr/>
        <a:lstStyle/>
        <a:p>
          <a:endParaRPr lang="ru-RU"/>
        </a:p>
      </dgm:t>
    </dgm:pt>
    <dgm:pt modelId="{0E800B42-E6D4-48F8-9D1C-D2D1767777F8}" type="sibTrans" cxnId="{36E81785-CB87-46DA-9B34-E92F743DE2B3}">
      <dgm:prSet/>
      <dgm:spPr/>
      <dgm:t>
        <a:bodyPr/>
        <a:lstStyle/>
        <a:p>
          <a:endParaRPr lang="ru-RU"/>
        </a:p>
      </dgm:t>
    </dgm:pt>
    <dgm:pt modelId="{173C9806-4B4D-4FC3-A31F-363F701B469E}">
      <dgm:prSet/>
      <dgm:spPr/>
      <dgm:t>
        <a:bodyPr/>
        <a:lstStyle/>
        <a:p>
          <a:r>
            <a:rPr lang="ru-RU" dirty="0" err="1" smtClean="0"/>
            <a:t>архітектурна</a:t>
          </a:r>
          <a:endParaRPr lang="ru-RU" dirty="0"/>
        </a:p>
      </dgm:t>
    </dgm:pt>
    <dgm:pt modelId="{D6D4C18C-4A4D-466E-A3F3-DEFEEEC496E9}" type="parTrans" cxnId="{A4DBCC12-9CE4-469D-9DE6-C5FB8C19A243}">
      <dgm:prSet/>
      <dgm:spPr/>
      <dgm:t>
        <a:bodyPr/>
        <a:lstStyle/>
        <a:p>
          <a:endParaRPr lang="ru-RU"/>
        </a:p>
      </dgm:t>
    </dgm:pt>
    <dgm:pt modelId="{D345262A-A5B3-4578-A6CD-253AA44C8639}" type="sibTrans" cxnId="{A4DBCC12-9CE4-469D-9DE6-C5FB8C19A243}">
      <dgm:prSet/>
      <dgm:spPr/>
      <dgm:t>
        <a:bodyPr/>
        <a:lstStyle/>
        <a:p>
          <a:endParaRPr lang="ru-RU"/>
        </a:p>
      </dgm:t>
    </dgm:pt>
    <dgm:pt modelId="{0A962A22-715D-48D7-A241-DD341E019A8B}">
      <dgm:prSet/>
      <dgm:spPr/>
      <dgm:t>
        <a:bodyPr/>
        <a:lstStyle/>
        <a:p>
          <a:r>
            <a:rPr lang="ru-RU" dirty="0" err="1" smtClean="0"/>
            <a:t>комп'ютерна</a:t>
          </a:r>
          <a:endParaRPr lang="ru-RU" dirty="0"/>
        </a:p>
      </dgm:t>
    </dgm:pt>
    <dgm:pt modelId="{E2785D22-79E1-438E-861B-518E49B7CB92}" type="parTrans" cxnId="{209B1C1A-B1DF-4958-9B54-26A05233A82B}">
      <dgm:prSet/>
      <dgm:spPr/>
      <dgm:t>
        <a:bodyPr/>
        <a:lstStyle/>
        <a:p>
          <a:endParaRPr lang="ru-RU"/>
        </a:p>
      </dgm:t>
    </dgm:pt>
    <dgm:pt modelId="{B8D5A006-ED7B-4D93-9121-B6213A960131}" type="sibTrans" cxnId="{209B1C1A-B1DF-4958-9B54-26A05233A82B}">
      <dgm:prSet/>
      <dgm:spPr/>
      <dgm:t>
        <a:bodyPr/>
        <a:lstStyle/>
        <a:p>
          <a:endParaRPr lang="ru-RU"/>
        </a:p>
      </dgm:t>
    </dgm:pt>
    <dgm:pt modelId="{4382FD08-BFC2-44F3-90ED-DC2765F7193E}" type="pres">
      <dgm:prSet presAssocID="{F96BDAFA-D5A1-4A0E-86A9-715B307CB2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CD69BDB-CAE9-4210-AE8E-0FE31D024051}" type="pres">
      <dgm:prSet presAssocID="{41FB46F8-F0C4-48A6-9971-CD456B1DF3F5}" presName="root" presStyleCnt="0"/>
      <dgm:spPr/>
    </dgm:pt>
    <dgm:pt modelId="{F5153C02-3D8D-4DBE-90F5-28D680E873CE}" type="pres">
      <dgm:prSet presAssocID="{41FB46F8-F0C4-48A6-9971-CD456B1DF3F5}" presName="rootComposite" presStyleCnt="0"/>
      <dgm:spPr/>
    </dgm:pt>
    <dgm:pt modelId="{B9AB5571-CA0A-4360-970D-BE1ADD10E64A}" type="pres">
      <dgm:prSet presAssocID="{41FB46F8-F0C4-48A6-9971-CD456B1DF3F5}" presName="rootText" presStyleLbl="node1" presStyleIdx="0" presStyleCnt="1" custScaleX="516154"/>
      <dgm:spPr/>
      <dgm:t>
        <a:bodyPr/>
        <a:lstStyle/>
        <a:p>
          <a:endParaRPr lang="ru-RU"/>
        </a:p>
      </dgm:t>
    </dgm:pt>
    <dgm:pt modelId="{9E8F45A6-42A5-4868-B9B4-08485D0A9E77}" type="pres">
      <dgm:prSet presAssocID="{41FB46F8-F0C4-48A6-9971-CD456B1DF3F5}" presName="rootConnector" presStyleLbl="node1" presStyleIdx="0" presStyleCnt="1"/>
      <dgm:spPr/>
      <dgm:t>
        <a:bodyPr/>
        <a:lstStyle/>
        <a:p>
          <a:endParaRPr lang="ru-RU"/>
        </a:p>
      </dgm:t>
    </dgm:pt>
    <dgm:pt modelId="{77BD4BBF-8228-4450-8C2D-0DAB7997E7BA}" type="pres">
      <dgm:prSet presAssocID="{41FB46F8-F0C4-48A6-9971-CD456B1DF3F5}" presName="childShape" presStyleCnt="0"/>
      <dgm:spPr/>
    </dgm:pt>
    <dgm:pt modelId="{94333117-C7FB-472A-B0D3-A83C8319011D}" type="pres">
      <dgm:prSet presAssocID="{456CB631-FE42-422D-A27C-45978171C8F0}" presName="Name13" presStyleLbl="parChTrans1D2" presStyleIdx="0" presStyleCnt="6"/>
      <dgm:spPr/>
      <dgm:t>
        <a:bodyPr/>
        <a:lstStyle/>
        <a:p>
          <a:endParaRPr lang="ru-RU"/>
        </a:p>
      </dgm:t>
    </dgm:pt>
    <dgm:pt modelId="{4112975D-4DF9-4EBD-A172-F84B0DCDA758}" type="pres">
      <dgm:prSet presAssocID="{2E1548FA-82C4-4DCA-AD6B-5B3598BA4941}" presName="childText" presStyleLbl="bgAcc1" presStyleIdx="0" presStyleCnt="6" custScaleX="516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5081B6-AACE-4391-9D7E-6B5F5C2699F7}" type="pres">
      <dgm:prSet presAssocID="{AB39ADDD-82B6-4C4C-85B0-86634B57535F}" presName="Name13" presStyleLbl="parChTrans1D2" presStyleIdx="1" presStyleCnt="6"/>
      <dgm:spPr/>
      <dgm:t>
        <a:bodyPr/>
        <a:lstStyle/>
        <a:p>
          <a:endParaRPr lang="ru-RU"/>
        </a:p>
      </dgm:t>
    </dgm:pt>
    <dgm:pt modelId="{DB599DB0-5268-488F-A831-3A5A493465A2}" type="pres">
      <dgm:prSet presAssocID="{6891DA06-CD11-4CF1-BB7C-777B6EB0AED3}" presName="childText" presStyleLbl="bgAcc1" presStyleIdx="1" presStyleCnt="6" custScaleX="516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F9C3F-7DF6-4BC2-BAA5-5B1DA318ADE7}" type="pres">
      <dgm:prSet presAssocID="{6D5C12DB-6734-4A10-998A-B4D24D147539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7439BE2-E543-4F42-B439-B9F94601A311}" type="pres">
      <dgm:prSet presAssocID="{6463B3E0-9378-41CF-B6D8-FFCECDC69F3D}" presName="childText" presStyleLbl="bgAcc1" presStyleIdx="2" presStyleCnt="6" custScaleX="516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35CBB-C328-4DDB-A8A6-CEDB2B8F4CC9}" type="pres">
      <dgm:prSet presAssocID="{D2FA3542-976B-4BB9-8D6E-A43D16CB7397}" presName="Name13" presStyleLbl="parChTrans1D2" presStyleIdx="3" presStyleCnt="6"/>
      <dgm:spPr/>
      <dgm:t>
        <a:bodyPr/>
        <a:lstStyle/>
        <a:p>
          <a:endParaRPr lang="ru-RU"/>
        </a:p>
      </dgm:t>
    </dgm:pt>
    <dgm:pt modelId="{50BAC0C0-C6DA-4E0F-9347-480FD8924495}" type="pres">
      <dgm:prSet presAssocID="{2C1CF09B-6A5D-4B97-92C9-BD1015C551E1}" presName="childText" presStyleLbl="bgAcc1" presStyleIdx="3" presStyleCnt="6" custScaleX="516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92B2D-A4B7-47AB-974B-BCF36E5BEE88}" type="pres">
      <dgm:prSet presAssocID="{D6D4C18C-4A4D-466E-A3F3-DEFEEEC496E9}" presName="Name13" presStyleLbl="parChTrans1D2" presStyleIdx="4" presStyleCnt="6"/>
      <dgm:spPr/>
      <dgm:t>
        <a:bodyPr/>
        <a:lstStyle/>
        <a:p>
          <a:endParaRPr lang="ru-RU"/>
        </a:p>
      </dgm:t>
    </dgm:pt>
    <dgm:pt modelId="{DC6D4662-2AE2-4B67-8979-5B6CE8C1027A}" type="pres">
      <dgm:prSet presAssocID="{173C9806-4B4D-4FC3-A31F-363F701B469E}" presName="childText" presStyleLbl="bgAcc1" presStyleIdx="4" presStyleCnt="6" custScaleX="516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3E730-87F7-4539-93F5-7F009CAA736F}" type="pres">
      <dgm:prSet presAssocID="{E2785D22-79E1-438E-861B-518E49B7CB92}" presName="Name13" presStyleLbl="parChTrans1D2" presStyleIdx="5" presStyleCnt="6"/>
      <dgm:spPr/>
      <dgm:t>
        <a:bodyPr/>
        <a:lstStyle/>
        <a:p>
          <a:endParaRPr lang="ru-RU"/>
        </a:p>
      </dgm:t>
    </dgm:pt>
    <dgm:pt modelId="{C5037946-96FE-4FD1-A5AB-1FF144399F1A}" type="pres">
      <dgm:prSet presAssocID="{0A962A22-715D-48D7-A241-DD341E019A8B}" presName="childText" presStyleLbl="bgAcc1" presStyleIdx="5" presStyleCnt="6" custScaleX="516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CFBC3F-0903-445E-AD0A-505E74F6534E}" type="presOf" srcId="{F96BDAFA-D5A1-4A0E-86A9-715B307CB210}" destId="{4382FD08-BFC2-44F3-90ED-DC2765F7193E}" srcOrd="0" destOrd="0" presId="urn:microsoft.com/office/officeart/2005/8/layout/hierarchy3"/>
    <dgm:cxn modelId="{85ACE1CB-A998-4156-BD58-45E1706D5F10}" srcId="{41FB46F8-F0C4-48A6-9971-CD456B1DF3F5}" destId="{6891DA06-CD11-4CF1-BB7C-777B6EB0AED3}" srcOrd="1" destOrd="0" parTransId="{AB39ADDD-82B6-4C4C-85B0-86634B57535F}" sibTransId="{0DB3523C-1CEE-4ABF-BF51-D2DD15D61107}"/>
    <dgm:cxn modelId="{2E1EE0A5-A459-4F41-944B-7B3BE826A12A}" srcId="{41FB46F8-F0C4-48A6-9971-CD456B1DF3F5}" destId="{2E1548FA-82C4-4DCA-AD6B-5B3598BA4941}" srcOrd="0" destOrd="0" parTransId="{456CB631-FE42-422D-A27C-45978171C8F0}" sibTransId="{780961D0-6E15-4698-8A24-57B6A14B49B9}"/>
    <dgm:cxn modelId="{3D6FC67D-C958-45AD-827B-82A1B565D9A8}" type="presOf" srcId="{2E1548FA-82C4-4DCA-AD6B-5B3598BA4941}" destId="{4112975D-4DF9-4EBD-A172-F84B0DCDA758}" srcOrd="0" destOrd="0" presId="urn:microsoft.com/office/officeart/2005/8/layout/hierarchy3"/>
    <dgm:cxn modelId="{6B9247A0-39A4-4C44-AC74-99890DB88B4B}" type="presOf" srcId="{6D5C12DB-6734-4A10-998A-B4D24D147539}" destId="{DD9F9C3F-7DF6-4BC2-BAA5-5B1DA318ADE7}" srcOrd="0" destOrd="0" presId="urn:microsoft.com/office/officeart/2005/8/layout/hierarchy3"/>
    <dgm:cxn modelId="{31F23C26-A7AB-4AEF-8FE5-D74E3797A3CA}" srcId="{41FB46F8-F0C4-48A6-9971-CD456B1DF3F5}" destId="{6463B3E0-9378-41CF-B6D8-FFCECDC69F3D}" srcOrd="2" destOrd="0" parTransId="{6D5C12DB-6734-4A10-998A-B4D24D147539}" sibTransId="{6A1F8DF2-1F94-4312-AA66-13CFF99E42C2}"/>
    <dgm:cxn modelId="{388E3F13-3345-4E6E-AA38-77C9589F1570}" type="presOf" srcId="{E2785D22-79E1-438E-861B-518E49B7CB92}" destId="{C3B3E730-87F7-4539-93F5-7F009CAA736F}" srcOrd="0" destOrd="0" presId="urn:microsoft.com/office/officeart/2005/8/layout/hierarchy3"/>
    <dgm:cxn modelId="{36E81785-CB87-46DA-9B34-E92F743DE2B3}" srcId="{41FB46F8-F0C4-48A6-9971-CD456B1DF3F5}" destId="{2C1CF09B-6A5D-4B97-92C9-BD1015C551E1}" srcOrd="3" destOrd="0" parTransId="{D2FA3542-976B-4BB9-8D6E-A43D16CB7397}" sibTransId="{0E800B42-E6D4-48F8-9D1C-D2D1767777F8}"/>
    <dgm:cxn modelId="{231FBF31-EA84-4105-A0EE-5E42C69A97A2}" type="presOf" srcId="{AB39ADDD-82B6-4C4C-85B0-86634B57535F}" destId="{7E5081B6-AACE-4391-9D7E-6B5F5C2699F7}" srcOrd="0" destOrd="0" presId="urn:microsoft.com/office/officeart/2005/8/layout/hierarchy3"/>
    <dgm:cxn modelId="{C99A1FA2-97CE-47ED-8B67-3F3820C75A5A}" type="presOf" srcId="{173C9806-4B4D-4FC3-A31F-363F701B469E}" destId="{DC6D4662-2AE2-4B67-8979-5B6CE8C1027A}" srcOrd="0" destOrd="0" presId="urn:microsoft.com/office/officeart/2005/8/layout/hierarchy3"/>
    <dgm:cxn modelId="{209B1C1A-B1DF-4958-9B54-26A05233A82B}" srcId="{41FB46F8-F0C4-48A6-9971-CD456B1DF3F5}" destId="{0A962A22-715D-48D7-A241-DD341E019A8B}" srcOrd="5" destOrd="0" parTransId="{E2785D22-79E1-438E-861B-518E49B7CB92}" sibTransId="{B8D5A006-ED7B-4D93-9121-B6213A960131}"/>
    <dgm:cxn modelId="{25BFD62D-A3F3-4EF8-8BC4-EEB50F76478B}" type="presOf" srcId="{41FB46F8-F0C4-48A6-9971-CD456B1DF3F5}" destId="{9E8F45A6-42A5-4868-B9B4-08485D0A9E77}" srcOrd="1" destOrd="0" presId="urn:microsoft.com/office/officeart/2005/8/layout/hierarchy3"/>
    <dgm:cxn modelId="{1CE04E1D-6812-4BB7-B433-81707AA318EF}" type="presOf" srcId="{6463B3E0-9378-41CF-B6D8-FFCECDC69F3D}" destId="{97439BE2-E543-4F42-B439-B9F94601A311}" srcOrd="0" destOrd="0" presId="urn:microsoft.com/office/officeart/2005/8/layout/hierarchy3"/>
    <dgm:cxn modelId="{A4DBCC12-9CE4-469D-9DE6-C5FB8C19A243}" srcId="{41FB46F8-F0C4-48A6-9971-CD456B1DF3F5}" destId="{173C9806-4B4D-4FC3-A31F-363F701B469E}" srcOrd="4" destOrd="0" parTransId="{D6D4C18C-4A4D-466E-A3F3-DEFEEEC496E9}" sibTransId="{D345262A-A5B3-4578-A6CD-253AA44C8639}"/>
    <dgm:cxn modelId="{0CCF5C9D-CAEE-48AA-8B7C-57E3203AE6AF}" type="presOf" srcId="{0A962A22-715D-48D7-A241-DD341E019A8B}" destId="{C5037946-96FE-4FD1-A5AB-1FF144399F1A}" srcOrd="0" destOrd="0" presId="urn:microsoft.com/office/officeart/2005/8/layout/hierarchy3"/>
    <dgm:cxn modelId="{BC6921C3-153E-47BE-9599-D18BCC8F894C}" type="presOf" srcId="{6891DA06-CD11-4CF1-BB7C-777B6EB0AED3}" destId="{DB599DB0-5268-488F-A831-3A5A493465A2}" srcOrd="0" destOrd="0" presId="urn:microsoft.com/office/officeart/2005/8/layout/hierarchy3"/>
    <dgm:cxn modelId="{67AA443D-B085-497C-A89F-AEFA5578DA11}" type="presOf" srcId="{41FB46F8-F0C4-48A6-9971-CD456B1DF3F5}" destId="{B9AB5571-CA0A-4360-970D-BE1ADD10E64A}" srcOrd="0" destOrd="0" presId="urn:microsoft.com/office/officeart/2005/8/layout/hierarchy3"/>
    <dgm:cxn modelId="{D010CE42-937D-4658-BB80-31345DCC507C}" type="presOf" srcId="{456CB631-FE42-422D-A27C-45978171C8F0}" destId="{94333117-C7FB-472A-B0D3-A83C8319011D}" srcOrd="0" destOrd="0" presId="urn:microsoft.com/office/officeart/2005/8/layout/hierarchy3"/>
    <dgm:cxn modelId="{3D8F82B3-74C8-4358-A4D1-8128B96B9DC7}" type="presOf" srcId="{D2FA3542-976B-4BB9-8D6E-A43D16CB7397}" destId="{BAE35CBB-C328-4DDB-A8A6-CEDB2B8F4CC9}" srcOrd="0" destOrd="0" presId="urn:microsoft.com/office/officeart/2005/8/layout/hierarchy3"/>
    <dgm:cxn modelId="{75D1A591-2BDD-42B5-AD54-8CDFDA1315AE}" type="presOf" srcId="{D6D4C18C-4A4D-466E-A3F3-DEFEEEC496E9}" destId="{13892B2D-A4B7-47AB-974B-BCF36E5BEE88}" srcOrd="0" destOrd="0" presId="urn:microsoft.com/office/officeart/2005/8/layout/hierarchy3"/>
    <dgm:cxn modelId="{AF3FDA8D-DAC4-4B79-A7C8-862EE5E22D27}" type="presOf" srcId="{2C1CF09B-6A5D-4B97-92C9-BD1015C551E1}" destId="{50BAC0C0-C6DA-4E0F-9347-480FD8924495}" srcOrd="0" destOrd="0" presId="urn:microsoft.com/office/officeart/2005/8/layout/hierarchy3"/>
    <dgm:cxn modelId="{D7330E58-BA8D-418E-8EC4-510B3FFD9568}" srcId="{F96BDAFA-D5A1-4A0E-86A9-715B307CB210}" destId="{41FB46F8-F0C4-48A6-9971-CD456B1DF3F5}" srcOrd="0" destOrd="0" parTransId="{5832B003-4C7B-48C7-B22D-9737BECFAB39}" sibTransId="{F214846B-5DF9-4CFD-AE1C-66A8F312D400}"/>
    <dgm:cxn modelId="{7509945F-7F70-46DC-81A7-F521FED5778E}" type="presParOf" srcId="{4382FD08-BFC2-44F3-90ED-DC2765F7193E}" destId="{8CD69BDB-CAE9-4210-AE8E-0FE31D024051}" srcOrd="0" destOrd="0" presId="urn:microsoft.com/office/officeart/2005/8/layout/hierarchy3"/>
    <dgm:cxn modelId="{D1746C1D-C78E-4BA8-97E4-7580B5C4741E}" type="presParOf" srcId="{8CD69BDB-CAE9-4210-AE8E-0FE31D024051}" destId="{F5153C02-3D8D-4DBE-90F5-28D680E873CE}" srcOrd="0" destOrd="0" presId="urn:microsoft.com/office/officeart/2005/8/layout/hierarchy3"/>
    <dgm:cxn modelId="{9D84029C-FFDB-4B4E-AB7D-0C9577A43882}" type="presParOf" srcId="{F5153C02-3D8D-4DBE-90F5-28D680E873CE}" destId="{B9AB5571-CA0A-4360-970D-BE1ADD10E64A}" srcOrd="0" destOrd="0" presId="urn:microsoft.com/office/officeart/2005/8/layout/hierarchy3"/>
    <dgm:cxn modelId="{F0271448-52BF-4567-9CEC-86B88C69F5AC}" type="presParOf" srcId="{F5153C02-3D8D-4DBE-90F5-28D680E873CE}" destId="{9E8F45A6-42A5-4868-B9B4-08485D0A9E77}" srcOrd="1" destOrd="0" presId="urn:microsoft.com/office/officeart/2005/8/layout/hierarchy3"/>
    <dgm:cxn modelId="{70ECF3E4-A003-47A2-BE0A-11B068CC783E}" type="presParOf" srcId="{8CD69BDB-CAE9-4210-AE8E-0FE31D024051}" destId="{77BD4BBF-8228-4450-8C2D-0DAB7997E7BA}" srcOrd="1" destOrd="0" presId="urn:microsoft.com/office/officeart/2005/8/layout/hierarchy3"/>
    <dgm:cxn modelId="{F9BB2447-F949-45A0-AEAB-FBF5D2C03F81}" type="presParOf" srcId="{77BD4BBF-8228-4450-8C2D-0DAB7997E7BA}" destId="{94333117-C7FB-472A-B0D3-A83C8319011D}" srcOrd="0" destOrd="0" presId="urn:microsoft.com/office/officeart/2005/8/layout/hierarchy3"/>
    <dgm:cxn modelId="{E3C440A6-F2DC-4AEF-A2F8-3D2CBDBBBE0E}" type="presParOf" srcId="{77BD4BBF-8228-4450-8C2D-0DAB7997E7BA}" destId="{4112975D-4DF9-4EBD-A172-F84B0DCDA758}" srcOrd="1" destOrd="0" presId="urn:microsoft.com/office/officeart/2005/8/layout/hierarchy3"/>
    <dgm:cxn modelId="{D3AA9CB8-34F1-455C-94E6-51D53B70AE6D}" type="presParOf" srcId="{77BD4BBF-8228-4450-8C2D-0DAB7997E7BA}" destId="{7E5081B6-AACE-4391-9D7E-6B5F5C2699F7}" srcOrd="2" destOrd="0" presId="urn:microsoft.com/office/officeart/2005/8/layout/hierarchy3"/>
    <dgm:cxn modelId="{7B585BEB-3A04-4116-B0E3-BBBB96BAE22C}" type="presParOf" srcId="{77BD4BBF-8228-4450-8C2D-0DAB7997E7BA}" destId="{DB599DB0-5268-488F-A831-3A5A493465A2}" srcOrd="3" destOrd="0" presId="urn:microsoft.com/office/officeart/2005/8/layout/hierarchy3"/>
    <dgm:cxn modelId="{FA54E38A-C50B-4104-B2DC-F306312C4CAF}" type="presParOf" srcId="{77BD4BBF-8228-4450-8C2D-0DAB7997E7BA}" destId="{DD9F9C3F-7DF6-4BC2-BAA5-5B1DA318ADE7}" srcOrd="4" destOrd="0" presId="urn:microsoft.com/office/officeart/2005/8/layout/hierarchy3"/>
    <dgm:cxn modelId="{56364699-175A-4DB6-A72C-1E1BF11AC4F7}" type="presParOf" srcId="{77BD4BBF-8228-4450-8C2D-0DAB7997E7BA}" destId="{97439BE2-E543-4F42-B439-B9F94601A311}" srcOrd="5" destOrd="0" presId="urn:microsoft.com/office/officeart/2005/8/layout/hierarchy3"/>
    <dgm:cxn modelId="{C748A55F-5E85-4C3B-9900-BB8E4C7325DF}" type="presParOf" srcId="{77BD4BBF-8228-4450-8C2D-0DAB7997E7BA}" destId="{BAE35CBB-C328-4DDB-A8A6-CEDB2B8F4CC9}" srcOrd="6" destOrd="0" presId="urn:microsoft.com/office/officeart/2005/8/layout/hierarchy3"/>
    <dgm:cxn modelId="{9BA4D841-B64F-4346-A3B5-9141504B9D06}" type="presParOf" srcId="{77BD4BBF-8228-4450-8C2D-0DAB7997E7BA}" destId="{50BAC0C0-C6DA-4E0F-9347-480FD8924495}" srcOrd="7" destOrd="0" presId="urn:microsoft.com/office/officeart/2005/8/layout/hierarchy3"/>
    <dgm:cxn modelId="{6E7DB796-DE1F-479C-A6BA-8A6028DE5BCB}" type="presParOf" srcId="{77BD4BBF-8228-4450-8C2D-0DAB7997E7BA}" destId="{13892B2D-A4B7-47AB-974B-BCF36E5BEE88}" srcOrd="8" destOrd="0" presId="urn:microsoft.com/office/officeart/2005/8/layout/hierarchy3"/>
    <dgm:cxn modelId="{202A3C1C-F981-49B0-9AB5-EF9E9D30BEC6}" type="presParOf" srcId="{77BD4BBF-8228-4450-8C2D-0DAB7997E7BA}" destId="{DC6D4662-2AE2-4B67-8979-5B6CE8C1027A}" srcOrd="9" destOrd="0" presId="urn:microsoft.com/office/officeart/2005/8/layout/hierarchy3"/>
    <dgm:cxn modelId="{E7832D7C-F96C-40C0-9889-72FCF78EBA51}" type="presParOf" srcId="{77BD4BBF-8228-4450-8C2D-0DAB7997E7BA}" destId="{C3B3E730-87F7-4539-93F5-7F009CAA736F}" srcOrd="10" destOrd="0" presId="urn:microsoft.com/office/officeart/2005/8/layout/hierarchy3"/>
    <dgm:cxn modelId="{76F22278-61AA-4570-BD29-F7DBFD2C8AAC}" type="presParOf" srcId="{77BD4BBF-8228-4450-8C2D-0DAB7997E7BA}" destId="{C5037946-96FE-4FD1-A5AB-1FF144399F1A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E70CFE-CA2B-4802-BD10-90F06D24BE26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E9879CED-5852-4849-B839-708C7D3F1F7E}">
      <dgm:prSet phldrT="[Текст]"/>
      <dgm:spPr/>
      <dgm:t>
        <a:bodyPr/>
        <a:lstStyle/>
        <a:p>
          <a:r>
            <a:rPr lang="uk-UA" b="1" dirty="0" smtClean="0"/>
            <a:t>Наукова графіка</a:t>
          </a:r>
          <a:r>
            <a:rPr lang="uk-UA" dirty="0" smtClean="0"/>
            <a:t> </a:t>
          </a:r>
          <a:endParaRPr lang="ru-RU" dirty="0"/>
        </a:p>
      </dgm:t>
    </dgm:pt>
    <dgm:pt modelId="{45B04918-8CCA-4C44-93F7-CD1C174E755C}" type="parTrans" cxnId="{919D4A59-9621-4382-813D-C4B5CB7A2AA4}">
      <dgm:prSet/>
      <dgm:spPr/>
      <dgm:t>
        <a:bodyPr/>
        <a:lstStyle/>
        <a:p>
          <a:endParaRPr lang="ru-RU"/>
        </a:p>
      </dgm:t>
    </dgm:pt>
    <dgm:pt modelId="{49B9E2B1-A6D6-4A88-A098-A8A7D353D13A}" type="sibTrans" cxnId="{919D4A59-9621-4382-813D-C4B5CB7A2AA4}">
      <dgm:prSet/>
      <dgm:spPr/>
      <dgm:t>
        <a:bodyPr/>
        <a:lstStyle/>
        <a:p>
          <a:endParaRPr lang="ru-RU"/>
        </a:p>
      </dgm:t>
    </dgm:pt>
    <dgm:pt modelId="{B29A4E87-9787-4765-8FEF-63F394F99665}">
      <dgm:prSet/>
      <dgm:spPr/>
      <dgm:t>
        <a:bodyPr/>
        <a:lstStyle/>
        <a:p>
          <a:r>
            <a:rPr lang="uk-UA" b="1" dirty="0" smtClean="0"/>
            <a:t>Ділова графіка</a:t>
          </a:r>
          <a:r>
            <a:rPr lang="uk-UA" dirty="0" smtClean="0"/>
            <a:t> </a:t>
          </a:r>
        </a:p>
      </dgm:t>
    </dgm:pt>
    <dgm:pt modelId="{DD93317E-12ED-4C71-A4D1-2F9876B95617}" type="parTrans" cxnId="{B726D170-8372-4C0F-8864-A111BBDA361E}">
      <dgm:prSet/>
      <dgm:spPr/>
      <dgm:t>
        <a:bodyPr/>
        <a:lstStyle/>
        <a:p>
          <a:endParaRPr lang="ru-RU"/>
        </a:p>
      </dgm:t>
    </dgm:pt>
    <dgm:pt modelId="{C445F279-41B3-46BC-875A-6C86FD2D78BB}" type="sibTrans" cxnId="{B726D170-8372-4C0F-8864-A111BBDA361E}">
      <dgm:prSet/>
      <dgm:spPr/>
      <dgm:t>
        <a:bodyPr/>
        <a:lstStyle/>
        <a:p>
          <a:endParaRPr lang="ru-RU"/>
        </a:p>
      </dgm:t>
    </dgm:pt>
    <dgm:pt modelId="{E3AE6F59-8340-4676-A132-1915EA66AE34}">
      <dgm:prSet/>
      <dgm:spPr/>
      <dgm:t>
        <a:bodyPr/>
        <a:lstStyle/>
        <a:p>
          <a:r>
            <a:rPr lang="uk-UA" b="1" dirty="0" smtClean="0"/>
            <a:t>Конструкторська графіка</a:t>
          </a:r>
          <a:r>
            <a:rPr lang="uk-UA" dirty="0" smtClean="0"/>
            <a:t> </a:t>
          </a:r>
        </a:p>
      </dgm:t>
    </dgm:pt>
    <dgm:pt modelId="{B238AA48-F781-4B9C-93AB-0B50DC487336}" type="parTrans" cxnId="{0F2EE9C7-E706-47C8-8C91-1C19A6A13316}">
      <dgm:prSet/>
      <dgm:spPr/>
      <dgm:t>
        <a:bodyPr/>
        <a:lstStyle/>
        <a:p>
          <a:endParaRPr lang="ru-RU"/>
        </a:p>
      </dgm:t>
    </dgm:pt>
    <dgm:pt modelId="{168775A8-4A92-4C65-B083-5EC1E60EE96E}" type="sibTrans" cxnId="{0F2EE9C7-E706-47C8-8C91-1C19A6A13316}">
      <dgm:prSet/>
      <dgm:spPr/>
      <dgm:t>
        <a:bodyPr/>
        <a:lstStyle/>
        <a:p>
          <a:endParaRPr lang="ru-RU"/>
        </a:p>
      </dgm:t>
    </dgm:pt>
    <dgm:pt modelId="{3B7C26D7-A182-44E1-9F2E-572BEF38967A}">
      <dgm:prSet/>
      <dgm:spPr/>
      <dgm:t>
        <a:bodyPr/>
        <a:lstStyle/>
        <a:p>
          <a:r>
            <a:rPr lang="uk-UA" b="1" dirty="0" smtClean="0"/>
            <a:t>Ілюстративна графіка</a:t>
          </a:r>
          <a:r>
            <a:rPr lang="uk-UA" dirty="0" smtClean="0"/>
            <a:t> </a:t>
          </a:r>
        </a:p>
      </dgm:t>
    </dgm:pt>
    <dgm:pt modelId="{065129D0-1E68-4D9C-B4A5-1C97583B7331}" type="parTrans" cxnId="{D542F405-A96A-4C7A-B1BC-02411D0C71C6}">
      <dgm:prSet/>
      <dgm:spPr/>
      <dgm:t>
        <a:bodyPr/>
        <a:lstStyle/>
        <a:p>
          <a:endParaRPr lang="ru-RU"/>
        </a:p>
      </dgm:t>
    </dgm:pt>
    <dgm:pt modelId="{69F6C1A1-E9B4-4B65-99E6-D4EC91D9B903}" type="sibTrans" cxnId="{D542F405-A96A-4C7A-B1BC-02411D0C71C6}">
      <dgm:prSet/>
      <dgm:spPr/>
      <dgm:t>
        <a:bodyPr/>
        <a:lstStyle/>
        <a:p>
          <a:endParaRPr lang="ru-RU"/>
        </a:p>
      </dgm:t>
    </dgm:pt>
    <dgm:pt modelId="{2415C8ED-A541-43D9-93BE-D8DE2DF250B3}">
      <dgm:prSet/>
      <dgm:spPr/>
      <dgm:t>
        <a:bodyPr/>
        <a:lstStyle/>
        <a:p>
          <a:r>
            <a:rPr lang="uk-UA" b="1" dirty="0" smtClean="0"/>
            <a:t>Художня і рекламна графіка</a:t>
          </a:r>
          <a:r>
            <a:rPr lang="uk-UA" dirty="0" smtClean="0"/>
            <a:t> </a:t>
          </a:r>
        </a:p>
      </dgm:t>
    </dgm:pt>
    <dgm:pt modelId="{270C7653-01C8-4B65-8B79-8E092F3B309F}" type="parTrans" cxnId="{0A004452-B179-4980-B670-F13D70897320}">
      <dgm:prSet/>
      <dgm:spPr/>
      <dgm:t>
        <a:bodyPr/>
        <a:lstStyle/>
        <a:p>
          <a:endParaRPr lang="ru-RU"/>
        </a:p>
      </dgm:t>
    </dgm:pt>
    <dgm:pt modelId="{32C16E95-0A4E-4217-8BC8-947E005D412E}" type="sibTrans" cxnId="{0A004452-B179-4980-B670-F13D70897320}">
      <dgm:prSet/>
      <dgm:spPr/>
      <dgm:t>
        <a:bodyPr/>
        <a:lstStyle/>
        <a:p>
          <a:endParaRPr lang="ru-RU"/>
        </a:p>
      </dgm:t>
    </dgm:pt>
    <dgm:pt modelId="{ADD00230-1C87-4C21-937E-E2286332F3C3}">
      <dgm:prSet/>
      <dgm:spPr/>
      <dgm:t>
        <a:bodyPr/>
        <a:lstStyle/>
        <a:p>
          <a:r>
            <a:rPr lang="uk-UA" b="1" dirty="0" smtClean="0"/>
            <a:t>Комп'ютерна анімація</a:t>
          </a:r>
          <a:r>
            <a:rPr lang="uk-UA" dirty="0" smtClean="0"/>
            <a:t> </a:t>
          </a:r>
        </a:p>
      </dgm:t>
    </dgm:pt>
    <dgm:pt modelId="{02E5B70F-F51B-4CDC-B0E8-915173143AE1}" type="parTrans" cxnId="{9E2B1482-9FC7-4768-BD58-9E73A3883E65}">
      <dgm:prSet/>
      <dgm:spPr/>
      <dgm:t>
        <a:bodyPr/>
        <a:lstStyle/>
        <a:p>
          <a:endParaRPr lang="ru-RU"/>
        </a:p>
      </dgm:t>
    </dgm:pt>
    <dgm:pt modelId="{3D3F0D03-11FC-4014-98BB-687596885C4C}" type="sibTrans" cxnId="{9E2B1482-9FC7-4768-BD58-9E73A3883E65}">
      <dgm:prSet/>
      <dgm:spPr/>
      <dgm:t>
        <a:bodyPr/>
        <a:lstStyle/>
        <a:p>
          <a:endParaRPr lang="ru-RU"/>
        </a:p>
      </dgm:t>
    </dgm:pt>
    <dgm:pt modelId="{DCBA1178-236F-4E3A-83AA-B5DD1B8BEC25}">
      <dgm:prSet/>
      <dgm:spPr/>
      <dgm:t>
        <a:bodyPr/>
        <a:lstStyle/>
        <a:p>
          <a:r>
            <a:rPr lang="uk-UA" b="1" dirty="0" smtClean="0"/>
            <a:t>Мультимедіа</a:t>
          </a:r>
          <a:endParaRPr lang="uk-UA" dirty="0"/>
        </a:p>
      </dgm:t>
    </dgm:pt>
    <dgm:pt modelId="{AC1FDC68-EFB0-457F-A6E1-5F550C5583C9}" type="parTrans" cxnId="{63A50DDD-EFC9-4113-B75B-E6F3608DA0BA}">
      <dgm:prSet/>
      <dgm:spPr/>
      <dgm:t>
        <a:bodyPr/>
        <a:lstStyle/>
        <a:p>
          <a:endParaRPr lang="ru-RU"/>
        </a:p>
      </dgm:t>
    </dgm:pt>
    <dgm:pt modelId="{68D1D4F7-25C8-497E-A6DB-5C4AD13B15C1}" type="sibTrans" cxnId="{63A50DDD-EFC9-4113-B75B-E6F3608DA0BA}">
      <dgm:prSet/>
      <dgm:spPr/>
      <dgm:t>
        <a:bodyPr/>
        <a:lstStyle/>
        <a:p>
          <a:endParaRPr lang="ru-RU"/>
        </a:p>
      </dgm:t>
    </dgm:pt>
    <dgm:pt modelId="{BE0D913E-AACF-43D9-AD29-D7C26BA94801}" type="pres">
      <dgm:prSet presAssocID="{03E70CFE-CA2B-4802-BD10-90F06D24BE26}" presName="diagram" presStyleCnt="0">
        <dgm:presLayoutVars>
          <dgm:dir/>
          <dgm:animLvl val="lvl"/>
          <dgm:resizeHandles val="exact"/>
        </dgm:presLayoutVars>
      </dgm:prSet>
      <dgm:spPr/>
    </dgm:pt>
    <dgm:pt modelId="{061CC4E7-FB24-4106-91E2-396C29DCBF13}" type="pres">
      <dgm:prSet presAssocID="{E9879CED-5852-4849-B839-708C7D3F1F7E}" presName="compNode" presStyleCnt="0"/>
      <dgm:spPr/>
    </dgm:pt>
    <dgm:pt modelId="{D4F99B39-8B71-444B-AA0E-D1315FD0B4C3}" type="pres">
      <dgm:prSet presAssocID="{E9879CED-5852-4849-B839-708C7D3F1F7E}" presName="childRect" presStyleLbl="bgAcc1" presStyleIdx="0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41925D3-312E-4EC0-A6A5-1B98F05A651C}" type="pres">
      <dgm:prSet presAssocID="{E9879CED-5852-4849-B839-708C7D3F1F7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53D68-CC20-4C4A-AE8B-5069F6CB2731}" type="pres">
      <dgm:prSet presAssocID="{E9879CED-5852-4849-B839-708C7D3F1F7E}" presName="parentRect" presStyleLbl="alignNode1" presStyleIdx="0" presStyleCnt="7"/>
      <dgm:spPr/>
      <dgm:t>
        <a:bodyPr/>
        <a:lstStyle/>
        <a:p>
          <a:endParaRPr lang="ru-RU"/>
        </a:p>
      </dgm:t>
    </dgm:pt>
    <dgm:pt modelId="{BA8B4AAC-8757-431D-A05C-6D7EE10EFA21}" type="pres">
      <dgm:prSet presAssocID="{E9879CED-5852-4849-B839-708C7D3F1F7E}" presName="adorn" presStyleLbl="fgAccFollowNode1" presStyleIdx="0" presStyleCnt="7"/>
      <dgm:spPr/>
    </dgm:pt>
    <dgm:pt modelId="{3807EFB3-91BD-4855-8EC8-F142A069FDA0}" type="pres">
      <dgm:prSet presAssocID="{49B9E2B1-A6D6-4A88-A098-A8A7D353D1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49B6E84-ADC2-486E-A8D2-943B339392CC}" type="pres">
      <dgm:prSet presAssocID="{B29A4E87-9787-4765-8FEF-63F394F99665}" presName="compNode" presStyleCnt="0"/>
      <dgm:spPr/>
    </dgm:pt>
    <dgm:pt modelId="{6B0FD23F-2323-4736-A5B2-B26DD3FA1509}" type="pres">
      <dgm:prSet presAssocID="{B29A4E87-9787-4765-8FEF-63F394F99665}" presName="childRect" presStyleLbl="bgAcc1" presStyleIdx="1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7926217-C25C-41FF-9AEB-12821AC22D18}" type="pres">
      <dgm:prSet presAssocID="{B29A4E87-9787-4765-8FEF-63F394F9966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EEDC0-52FD-4961-81BF-2B7D65B2F8AD}" type="pres">
      <dgm:prSet presAssocID="{B29A4E87-9787-4765-8FEF-63F394F99665}" presName="parentRect" presStyleLbl="alignNode1" presStyleIdx="1" presStyleCnt="7"/>
      <dgm:spPr/>
      <dgm:t>
        <a:bodyPr/>
        <a:lstStyle/>
        <a:p>
          <a:endParaRPr lang="ru-RU"/>
        </a:p>
      </dgm:t>
    </dgm:pt>
    <dgm:pt modelId="{503E7F9C-50E3-402E-982D-2B648D2AA74A}" type="pres">
      <dgm:prSet presAssocID="{B29A4E87-9787-4765-8FEF-63F394F99665}" presName="adorn" presStyleLbl="fgAccFollowNode1" presStyleIdx="1" presStyleCnt="7"/>
      <dgm:spPr/>
    </dgm:pt>
    <dgm:pt modelId="{6DF232E0-41E6-443F-B9F0-E4AE5D776DB2}" type="pres">
      <dgm:prSet presAssocID="{C445F279-41B3-46BC-875A-6C86FD2D78B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C2B560B-05FC-4929-9647-6D69CAF6DB5F}" type="pres">
      <dgm:prSet presAssocID="{E3AE6F59-8340-4676-A132-1915EA66AE34}" presName="compNode" presStyleCnt="0"/>
      <dgm:spPr/>
    </dgm:pt>
    <dgm:pt modelId="{DAA85A6A-4575-4100-9BB7-951742C61CDD}" type="pres">
      <dgm:prSet presAssocID="{E3AE6F59-8340-4676-A132-1915EA66AE34}" presName="childRect" presStyleLbl="bgAcc1" presStyleIdx="2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F347759-E65A-4EDD-AFFD-51EB6471C1A7}" type="pres">
      <dgm:prSet presAssocID="{E3AE6F59-8340-4676-A132-1915EA66AE3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7C94A-3AB9-432C-A024-FA6F4B2BFA4D}" type="pres">
      <dgm:prSet presAssocID="{E3AE6F59-8340-4676-A132-1915EA66AE34}" presName="parentRect" presStyleLbl="alignNode1" presStyleIdx="2" presStyleCnt="7"/>
      <dgm:spPr/>
      <dgm:t>
        <a:bodyPr/>
        <a:lstStyle/>
        <a:p>
          <a:endParaRPr lang="ru-RU"/>
        </a:p>
      </dgm:t>
    </dgm:pt>
    <dgm:pt modelId="{64E64E9B-EE0B-4371-8196-A4CA6EBE1795}" type="pres">
      <dgm:prSet presAssocID="{E3AE6F59-8340-4676-A132-1915EA66AE34}" presName="adorn" presStyleLbl="fgAccFollowNode1" presStyleIdx="2" presStyleCnt="7"/>
      <dgm:spPr/>
    </dgm:pt>
    <dgm:pt modelId="{6ED5E5AD-9C2F-4099-AEE9-1671781D419B}" type="pres">
      <dgm:prSet presAssocID="{168775A8-4A92-4C65-B083-5EC1E60EE96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E8C6B09-D861-4DE9-BADC-2AE3733A98A2}" type="pres">
      <dgm:prSet presAssocID="{3B7C26D7-A182-44E1-9F2E-572BEF38967A}" presName="compNode" presStyleCnt="0"/>
      <dgm:spPr/>
    </dgm:pt>
    <dgm:pt modelId="{D4C45B5C-6352-4566-B693-565A88645157}" type="pres">
      <dgm:prSet presAssocID="{3B7C26D7-A182-44E1-9F2E-572BEF38967A}" presName="childRect" presStyleLbl="bgAcc1" presStyleIdx="3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5EA8494-C808-4C57-ACAE-F2C8F857AB94}" type="pres">
      <dgm:prSet presAssocID="{3B7C26D7-A182-44E1-9F2E-572BEF38967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F1699-9AD4-4391-8D11-9B35BF766088}" type="pres">
      <dgm:prSet presAssocID="{3B7C26D7-A182-44E1-9F2E-572BEF38967A}" presName="parentRect" presStyleLbl="alignNode1" presStyleIdx="3" presStyleCnt="7"/>
      <dgm:spPr/>
      <dgm:t>
        <a:bodyPr/>
        <a:lstStyle/>
        <a:p>
          <a:endParaRPr lang="ru-RU"/>
        </a:p>
      </dgm:t>
    </dgm:pt>
    <dgm:pt modelId="{F596E3D9-4DFF-46AA-AE46-11667A91BBAA}" type="pres">
      <dgm:prSet presAssocID="{3B7C26D7-A182-44E1-9F2E-572BEF38967A}" presName="adorn" presStyleLbl="fgAccFollowNode1" presStyleIdx="3" presStyleCnt="7"/>
      <dgm:spPr/>
    </dgm:pt>
    <dgm:pt modelId="{80EFF836-1987-47BF-B820-A91DFD77F815}" type="pres">
      <dgm:prSet presAssocID="{69F6C1A1-E9B4-4B65-99E6-D4EC91D9B90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7D0709-BFB4-47CC-B197-B5DEC0D58BB4}" type="pres">
      <dgm:prSet presAssocID="{2415C8ED-A541-43D9-93BE-D8DE2DF250B3}" presName="compNode" presStyleCnt="0"/>
      <dgm:spPr/>
    </dgm:pt>
    <dgm:pt modelId="{FBB4FB6F-98A8-478B-8FB5-B24E79759BF3}" type="pres">
      <dgm:prSet presAssocID="{2415C8ED-A541-43D9-93BE-D8DE2DF250B3}" presName="childRect" presStyleLbl="bgAcc1" presStyleIdx="4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6B027C5-8660-4A02-8D5B-9884B213214B}" type="pres">
      <dgm:prSet presAssocID="{2415C8ED-A541-43D9-93BE-D8DE2DF250B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80C21-40EA-4A7E-95A2-E7CC2C4EAA3B}" type="pres">
      <dgm:prSet presAssocID="{2415C8ED-A541-43D9-93BE-D8DE2DF250B3}" presName="parentRect" presStyleLbl="alignNode1" presStyleIdx="4" presStyleCnt="7"/>
      <dgm:spPr/>
      <dgm:t>
        <a:bodyPr/>
        <a:lstStyle/>
        <a:p>
          <a:endParaRPr lang="ru-RU"/>
        </a:p>
      </dgm:t>
    </dgm:pt>
    <dgm:pt modelId="{8270A3E8-3BB8-477F-B80E-11B92733069E}" type="pres">
      <dgm:prSet presAssocID="{2415C8ED-A541-43D9-93BE-D8DE2DF250B3}" presName="adorn" presStyleLbl="fgAccFollowNode1" presStyleIdx="4" presStyleCnt="7"/>
      <dgm:spPr/>
    </dgm:pt>
    <dgm:pt modelId="{42EDD6CF-ED80-4808-A5A8-A2676E487936}" type="pres">
      <dgm:prSet presAssocID="{32C16E95-0A4E-4217-8BC8-947E005D412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C7E4A1D-7814-4B06-B97B-C96AC671115E}" type="pres">
      <dgm:prSet presAssocID="{ADD00230-1C87-4C21-937E-E2286332F3C3}" presName="compNode" presStyleCnt="0"/>
      <dgm:spPr/>
    </dgm:pt>
    <dgm:pt modelId="{A16807B6-F060-4976-A529-DB022A0DB8EF}" type="pres">
      <dgm:prSet presAssocID="{ADD00230-1C87-4C21-937E-E2286332F3C3}" presName="childRect" presStyleLbl="bgAcc1" presStyleIdx="5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EB7E8563-AC31-45AD-AB3B-CC7081F6AEB2}" type="pres">
      <dgm:prSet presAssocID="{ADD00230-1C87-4C21-937E-E2286332F3C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B58DD7-DCCC-458D-AB2A-5853DF338EC8}" type="pres">
      <dgm:prSet presAssocID="{ADD00230-1C87-4C21-937E-E2286332F3C3}" presName="parentRect" presStyleLbl="alignNode1" presStyleIdx="5" presStyleCnt="7"/>
      <dgm:spPr/>
      <dgm:t>
        <a:bodyPr/>
        <a:lstStyle/>
        <a:p>
          <a:endParaRPr lang="ru-RU"/>
        </a:p>
      </dgm:t>
    </dgm:pt>
    <dgm:pt modelId="{D4A447D7-2BD1-4F5E-A954-29686533CAA1}" type="pres">
      <dgm:prSet presAssocID="{ADD00230-1C87-4C21-937E-E2286332F3C3}" presName="adorn" presStyleLbl="fgAccFollowNode1" presStyleIdx="5" presStyleCnt="7"/>
      <dgm:spPr/>
    </dgm:pt>
    <dgm:pt modelId="{C4090D19-EEE3-4B13-80A6-9DE246053100}" type="pres">
      <dgm:prSet presAssocID="{3D3F0D03-11FC-4014-98BB-687596885C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093B423-52E0-4CB4-9BA2-DE318A8D74C2}" type="pres">
      <dgm:prSet presAssocID="{DCBA1178-236F-4E3A-83AA-B5DD1B8BEC25}" presName="compNode" presStyleCnt="0"/>
      <dgm:spPr/>
    </dgm:pt>
    <dgm:pt modelId="{88B38745-2174-40CA-8961-C209C9A01A88}" type="pres">
      <dgm:prSet presAssocID="{DCBA1178-236F-4E3A-83AA-B5DD1B8BEC25}" presName="childRect" presStyleLbl="bgAcc1" presStyleIdx="6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4D2C057D-5E14-45AA-BDF7-A8B20C5ABEC3}" type="pres">
      <dgm:prSet presAssocID="{DCBA1178-236F-4E3A-83AA-B5DD1B8BEC2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D5933B-A701-4A10-8416-C874D40261E2}" type="pres">
      <dgm:prSet presAssocID="{DCBA1178-236F-4E3A-83AA-B5DD1B8BEC25}" presName="parentRect" presStyleLbl="alignNode1" presStyleIdx="6" presStyleCnt="7"/>
      <dgm:spPr/>
      <dgm:t>
        <a:bodyPr/>
        <a:lstStyle/>
        <a:p>
          <a:endParaRPr lang="ru-RU"/>
        </a:p>
      </dgm:t>
    </dgm:pt>
    <dgm:pt modelId="{5F271DF2-2017-41E6-B2BF-9C5CB3E5FB87}" type="pres">
      <dgm:prSet presAssocID="{DCBA1178-236F-4E3A-83AA-B5DD1B8BEC25}" presName="adorn" presStyleLbl="fgAccFollowNode1" presStyleIdx="6" presStyleCnt="7"/>
      <dgm:spPr/>
    </dgm:pt>
  </dgm:ptLst>
  <dgm:cxnLst>
    <dgm:cxn modelId="{74E68EBF-3117-404B-8D0F-EFA1614ED58A}" type="presOf" srcId="{E9879CED-5852-4849-B839-708C7D3F1F7E}" destId="{041925D3-312E-4EC0-A6A5-1B98F05A651C}" srcOrd="0" destOrd="0" presId="urn:microsoft.com/office/officeart/2005/8/layout/bList2"/>
    <dgm:cxn modelId="{63A50DDD-EFC9-4113-B75B-E6F3608DA0BA}" srcId="{03E70CFE-CA2B-4802-BD10-90F06D24BE26}" destId="{DCBA1178-236F-4E3A-83AA-B5DD1B8BEC25}" srcOrd="6" destOrd="0" parTransId="{AC1FDC68-EFB0-457F-A6E1-5F550C5583C9}" sibTransId="{68D1D4F7-25C8-497E-A6DB-5C4AD13B15C1}"/>
    <dgm:cxn modelId="{74277466-CF05-43C4-A6DA-F265966A76AD}" type="presOf" srcId="{E3AE6F59-8340-4676-A132-1915EA66AE34}" destId="{3F347759-E65A-4EDD-AFFD-51EB6471C1A7}" srcOrd="0" destOrd="0" presId="urn:microsoft.com/office/officeart/2005/8/layout/bList2"/>
    <dgm:cxn modelId="{B26BD1CE-8546-48D9-A5A6-078805466D41}" type="presOf" srcId="{ADD00230-1C87-4C21-937E-E2286332F3C3}" destId="{EB7E8563-AC31-45AD-AB3B-CC7081F6AEB2}" srcOrd="0" destOrd="0" presId="urn:microsoft.com/office/officeart/2005/8/layout/bList2"/>
    <dgm:cxn modelId="{93F1888D-4279-49FC-8149-4B304339F3DC}" type="presOf" srcId="{2415C8ED-A541-43D9-93BE-D8DE2DF250B3}" destId="{36B027C5-8660-4A02-8D5B-9884B213214B}" srcOrd="0" destOrd="0" presId="urn:microsoft.com/office/officeart/2005/8/layout/bList2"/>
    <dgm:cxn modelId="{D8616261-CBE8-4098-8CFD-5F27D314EC10}" type="presOf" srcId="{168775A8-4A92-4C65-B083-5EC1E60EE96E}" destId="{6ED5E5AD-9C2F-4099-AEE9-1671781D419B}" srcOrd="0" destOrd="0" presId="urn:microsoft.com/office/officeart/2005/8/layout/bList2"/>
    <dgm:cxn modelId="{9D2AA0A9-142A-4126-BC51-8538A80B71C0}" type="presOf" srcId="{3B7C26D7-A182-44E1-9F2E-572BEF38967A}" destId="{A5EA8494-C808-4C57-ACAE-F2C8F857AB94}" srcOrd="0" destOrd="0" presId="urn:microsoft.com/office/officeart/2005/8/layout/bList2"/>
    <dgm:cxn modelId="{A47AFB78-1590-4647-8F90-E16BC04F1E63}" type="presOf" srcId="{E3AE6F59-8340-4676-A132-1915EA66AE34}" destId="{A737C94A-3AB9-432C-A024-FA6F4B2BFA4D}" srcOrd="1" destOrd="0" presId="urn:microsoft.com/office/officeart/2005/8/layout/bList2"/>
    <dgm:cxn modelId="{E5CCDE67-6079-45F0-AD4C-83D96B2FA320}" type="presOf" srcId="{E9879CED-5852-4849-B839-708C7D3F1F7E}" destId="{DBC53D68-CC20-4C4A-AE8B-5069F6CB2731}" srcOrd="1" destOrd="0" presId="urn:microsoft.com/office/officeart/2005/8/layout/bList2"/>
    <dgm:cxn modelId="{1EE97E2E-0DC7-46F2-AFB8-8142FE1F4342}" type="presOf" srcId="{DCBA1178-236F-4E3A-83AA-B5DD1B8BEC25}" destId="{4D2C057D-5E14-45AA-BDF7-A8B20C5ABEC3}" srcOrd="0" destOrd="0" presId="urn:microsoft.com/office/officeart/2005/8/layout/bList2"/>
    <dgm:cxn modelId="{389F8427-1B9E-4A26-8E7A-79518BE47BA2}" type="presOf" srcId="{B29A4E87-9787-4765-8FEF-63F394F99665}" destId="{6D4EEDC0-52FD-4961-81BF-2B7D65B2F8AD}" srcOrd="1" destOrd="0" presId="urn:microsoft.com/office/officeart/2005/8/layout/bList2"/>
    <dgm:cxn modelId="{D542F405-A96A-4C7A-B1BC-02411D0C71C6}" srcId="{03E70CFE-CA2B-4802-BD10-90F06D24BE26}" destId="{3B7C26D7-A182-44E1-9F2E-572BEF38967A}" srcOrd="3" destOrd="0" parTransId="{065129D0-1E68-4D9C-B4A5-1C97583B7331}" sibTransId="{69F6C1A1-E9B4-4B65-99E6-D4EC91D9B903}"/>
    <dgm:cxn modelId="{240C7A68-DB80-4C92-B04E-6BD9AB7EC846}" type="presOf" srcId="{3B7C26D7-A182-44E1-9F2E-572BEF38967A}" destId="{1DBF1699-9AD4-4391-8D11-9B35BF766088}" srcOrd="1" destOrd="0" presId="urn:microsoft.com/office/officeart/2005/8/layout/bList2"/>
    <dgm:cxn modelId="{2A9D4EF8-437E-4D04-AD5B-CE84C5E7BD88}" type="presOf" srcId="{49B9E2B1-A6D6-4A88-A098-A8A7D353D13A}" destId="{3807EFB3-91BD-4855-8EC8-F142A069FDA0}" srcOrd="0" destOrd="0" presId="urn:microsoft.com/office/officeart/2005/8/layout/bList2"/>
    <dgm:cxn modelId="{FBFE44EC-C8DF-458F-AEE3-07BF8E2ACF7D}" type="presOf" srcId="{03E70CFE-CA2B-4802-BD10-90F06D24BE26}" destId="{BE0D913E-AACF-43D9-AD29-D7C26BA94801}" srcOrd="0" destOrd="0" presId="urn:microsoft.com/office/officeart/2005/8/layout/bList2"/>
    <dgm:cxn modelId="{0A004452-B179-4980-B670-F13D70897320}" srcId="{03E70CFE-CA2B-4802-BD10-90F06D24BE26}" destId="{2415C8ED-A541-43D9-93BE-D8DE2DF250B3}" srcOrd="4" destOrd="0" parTransId="{270C7653-01C8-4B65-8B79-8E092F3B309F}" sibTransId="{32C16E95-0A4E-4217-8BC8-947E005D412E}"/>
    <dgm:cxn modelId="{2403D18D-6830-4476-B2D2-FE6FE7D479E1}" type="presOf" srcId="{32C16E95-0A4E-4217-8BC8-947E005D412E}" destId="{42EDD6CF-ED80-4808-A5A8-A2676E487936}" srcOrd="0" destOrd="0" presId="urn:microsoft.com/office/officeart/2005/8/layout/bList2"/>
    <dgm:cxn modelId="{D1FD87C0-63B8-4FA7-8C68-1DC26D7C9D3B}" type="presOf" srcId="{B29A4E87-9787-4765-8FEF-63F394F99665}" destId="{67926217-C25C-41FF-9AEB-12821AC22D18}" srcOrd="0" destOrd="0" presId="urn:microsoft.com/office/officeart/2005/8/layout/bList2"/>
    <dgm:cxn modelId="{71AC9DDA-3B6D-4898-9CB5-F54C1CAD6FC6}" type="presOf" srcId="{69F6C1A1-E9B4-4B65-99E6-D4EC91D9B903}" destId="{80EFF836-1987-47BF-B820-A91DFD77F815}" srcOrd="0" destOrd="0" presId="urn:microsoft.com/office/officeart/2005/8/layout/bList2"/>
    <dgm:cxn modelId="{919D4A59-9621-4382-813D-C4B5CB7A2AA4}" srcId="{03E70CFE-CA2B-4802-BD10-90F06D24BE26}" destId="{E9879CED-5852-4849-B839-708C7D3F1F7E}" srcOrd="0" destOrd="0" parTransId="{45B04918-8CCA-4C44-93F7-CD1C174E755C}" sibTransId="{49B9E2B1-A6D6-4A88-A098-A8A7D353D13A}"/>
    <dgm:cxn modelId="{B726D170-8372-4C0F-8864-A111BBDA361E}" srcId="{03E70CFE-CA2B-4802-BD10-90F06D24BE26}" destId="{B29A4E87-9787-4765-8FEF-63F394F99665}" srcOrd="1" destOrd="0" parTransId="{DD93317E-12ED-4C71-A4D1-2F9876B95617}" sibTransId="{C445F279-41B3-46BC-875A-6C86FD2D78BB}"/>
    <dgm:cxn modelId="{0F2EE9C7-E706-47C8-8C91-1C19A6A13316}" srcId="{03E70CFE-CA2B-4802-BD10-90F06D24BE26}" destId="{E3AE6F59-8340-4676-A132-1915EA66AE34}" srcOrd="2" destOrd="0" parTransId="{B238AA48-F781-4B9C-93AB-0B50DC487336}" sibTransId="{168775A8-4A92-4C65-B083-5EC1E60EE96E}"/>
    <dgm:cxn modelId="{B7BDBD3C-5B26-4FD0-9BB2-841703AD409A}" type="presOf" srcId="{2415C8ED-A541-43D9-93BE-D8DE2DF250B3}" destId="{A8580C21-40EA-4A7E-95A2-E7CC2C4EAA3B}" srcOrd="1" destOrd="0" presId="urn:microsoft.com/office/officeart/2005/8/layout/bList2"/>
    <dgm:cxn modelId="{C723E229-2E43-4EAD-BD98-55962E3F1E00}" type="presOf" srcId="{C445F279-41B3-46BC-875A-6C86FD2D78BB}" destId="{6DF232E0-41E6-443F-B9F0-E4AE5D776DB2}" srcOrd="0" destOrd="0" presId="urn:microsoft.com/office/officeart/2005/8/layout/bList2"/>
    <dgm:cxn modelId="{9E2B1482-9FC7-4768-BD58-9E73A3883E65}" srcId="{03E70CFE-CA2B-4802-BD10-90F06D24BE26}" destId="{ADD00230-1C87-4C21-937E-E2286332F3C3}" srcOrd="5" destOrd="0" parTransId="{02E5B70F-F51B-4CDC-B0E8-915173143AE1}" sibTransId="{3D3F0D03-11FC-4014-98BB-687596885C4C}"/>
    <dgm:cxn modelId="{A0D6B1B5-7B90-45CE-B966-7041985CEB2D}" type="presOf" srcId="{ADD00230-1C87-4C21-937E-E2286332F3C3}" destId="{68B58DD7-DCCC-458D-AB2A-5853DF338EC8}" srcOrd="1" destOrd="0" presId="urn:microsoft.com/office/officeart/2005/8/layout/bList2"/>
    <dgm:cxn modelId="{0D3C521F-E173-4483-8718-D03ED18A7934}" type="presOf" srcId="{DCBA1178-236F-4E3A-83AA-B5DD1B8BEC25}" destId="{C7D5933B-A701-4A10-8416-C874D40261E2}" srcOrd="1" destOrd="0" presId="urn:microsoft.com/office/officeart/2005/8/layout/bList2"/>
    <dgm:cxn modelId="{A37B1278-E837-4779-81A0-2BEB6A4B19A0}" type="presOf" srcId="{3D3F0D03-11FC-4014-98BB-687596885C4C}" destId="{C4090D19-EEE3-4B13-80A6-9DE246053100}" srcOrd="0" destOrd="0" presId="urn:microsoft.com/office/officeart/2005/8/layout/bList2"/>
    <dgm:cxn modelId="{DFAC1F60-8A7B-49D5-9474-D8B4669A49F6}" type="presParOf" srcId="{BE0D913E-AACF-43D9-AD29-D7C26BA94801}" destId="{061CC4E7-FB24-4106-91E2-396C29DCBF13}" srcOrd="0" destOrd="0" presId="urn:microsoft.com/office/officeart/2005/8/layout/bList2"/>
    <dgm:cxn modelId="{6141EC86-76D3-4558-9CA6-BB74C0D4220D}" type="presParOf" srcId="{061CC4E7-FB24-4106-91E2-396C29DCBF13}" destId="{D4F99B39-8B71-444B-AA0E-D1315FD0B4C3}" srcOrd="0" destOrd="0" presId="urn:microsoft.com/office/officeart/2005/8/layout/bList2"/>
    <dgm:cxn modelId="{C68327B5-FF23-435B-BEB9-15CA896A160F}" type="presParOf" srcId="{061CC4E7-FB24-4106-91E2-396C29DCBF13}" destId="{041925D3-312E-4EC0-A6A5-1B98F05A651C}" srcOrd="1" destOrd="0" presId="urn:microsoft.com/office/officeart/2005/8/layout/bList2"/>
    <dgm:cxn modelId="{9EE5C4B7-6793-477D-AC66-A59C78DB587C}" type="presParOf" srcId="{061CC4E7-FB24-4106-91E2-396C29DCBF13}" destId="{DBC53D68-CC20-4C4A-AE8B-5069F6CB2731}" srcOrd="2" destOrd="0" presId="urn:microsoft.com/office/officeart/2005/8/layout/bList2"/>
    <dgm:cxn modelId="{E4D27433-9C98-48E2-9F4B-67F63F2A60A1}" type="presParOf" srcId="{061CC4E7-FB24-4106-91E2-396C29DCBF13}" destId="{BA8B4AAC-8757-431D-A05C-6D7EE10EFA21}" srcOrd="3" destOrd="0" presId="urn:microsoft.com/office/officeart/2005/8/layout/bList2"/>
    <dgm:cxn modelId="{CDD08677-14C3-4D27-9EDB-EE36F6E4D3FA}" type="presParOf" srcId="{BE0D913E-AACF-43D9-AD29-D7C26BA94801}" destId="{3807EFB3-91BD-4855-8EC8-F142A069FDA0}" srcOrd="1" destOrd="0" presId="urn:microsoft.com/office/officeart/2005/8/layout/bList2"/>
    <dgm:cxn modelId="{C1066823-ABAA-40E0-BC42-56D835DC58A0}" type="presParOf" srcId="{BE0D913E-AACF-43D9-AD29-D7C26BA94801}" destId="{549B6E84-ADC2-486E-A8D2-943B339392CC}" srcOrd="2" destOrd="0" presId="urn:microsoft.com/office/officeart/2005/8/layout/bList2"/>
    <dgm:cxn modelId="{E7A066B0-95FF-4918-A429-07660DA924F4}" type="presParOf" srcId="{549B6E84-ADC2-486E-A8D2-943B339392CC}" destId="{6B0FD23F-2323-4736-A5B2-B26DD3FA1509}" srcOrd="0" destOrd="0" presId="urn:microsoft.com/office/officeart/2005/8/layout/bList2"/>
    <dgm:cxn modelId="{711CD9FF-E586-4483-94CB-EC8637B5D205}" type="presParOf" srcId="{549B6E84-ADC2-486E-A8D2-943B339392CC}" destId="{67926217-C25C-41FF-9AEB-12821AC22D18}" srcOrd="1" destOrd="0" presId="urn:microsoft.com/office/officeart/2005/8/layout/bList2"/>
    <dgm:cxn modelId="{1D6329C8-CBEF-44B8-BEFD-C244785A0CC2}" type="presParOf" srcId="{549B6E84-ADC2-486E-A8D2-943B339392CC}" destId="{6D4EEDC0-52FD-4961-81BF-2B7D65B2F8AD}" srcOrd="2" destOrd="0" presId="urn:microsoft.com/office/officeart/2005/8/layout/bList2"/>
    <dgm:cxn modelId="{AA5EC375-7429-42BB-A984-4635B23C620E}" type="presParOf" srcId="{549B6E84-ADC2-486E-A8D2-943B339392CC}" destId="{503E7F9C-50E3-402E-982D-2B648D2AA74A}" srcOrd="3" destOrd="0" presId="urn:microsoft.com/office/officeart/2005/8/layout/bList2"/>
    <dgm:cxn modelId="{09B16920-7547-4CE2-B2BB-3817B04A301E}" type="presParOf" srcId="{BE0D913E-AACF-43D9-AD29-D7C26BA94801}" destId="{6DF232E0-41E6-443F-B9F0-E4AE5D776DB2}" srcOrd="3" destOrd="0" presId="urn:microsoft.com/office/officeart/2005/8/layout/bList2"/>
    <dgm:cxn modelId="{67CD44EA-79DC-4AFC-80FC-302468DA3DDB}" type="presParOf" srcId="{BE0D913E-AACF-43D9-AD29-D7C26BA94801}" destId="{EC2B560B-05FC-4929-9647-6D69CAF6DB5F}" srcOrd="4" destOrd="0" presId="urn:microsoft.com/office/officeart/2005/8/layout/bList2"/>
    <dgm:cxn modelId="{38773BCC-6AF5-493A-A00C-5366D29E838B}" type="presParOf" srcId="{EC2B560B-05FC-4929-9647-6D69CAF6DB5F}" destId="{DAA85A6A-4575-4100-9BB7-951742C61CDD}" srcOrd="0" destOrd="0" presId="urn:microsoft.com/office/officeart/2005/8/layout/bList2"/>
    <dgm:cxn modelId="{A2662B9D-97D8-4383-AAD6-75CAF6F838C0}" type="presParOf" srcId="{EC2B560B-05FC-4929-9647-6D69CAF6DB5F}" destId="{3F347759-E65A-4EDD-AFFD-51EB6471C1A7}" srcOrd="1" destOrd="0" presId="urn:microsoft.com/office/officeart/2005/8/layout/bList2"/>
    <dgm:cxn modelId="{6328FF6C-D007-4403-B062-E4F66AAA0C45}" type="presParOf" srcId="{EC2B560B-05FC-4929-9647-6D69CAF6DB5F}" destId="{A737C94A-3AB9-432C-A024-FA6F4B2BFA4D}" srcOrd="2" destOrd="0" presId="urn:microsoft.com/office/officeart/2005/8/layout/bList2"/>
    <dgm:cxn modelId="{7600382F-29F5-40B6-A110-E969898B5F6D}" type="presParOf" srcId="{EC2B560B-05FC-4929-9647-6D69CAF6DB5F}" destId="{64E64E9B-EE0B-4371-8196-A4CA6EBE1795}" srcOrd="3" destOrd="0" presId="urn:microsoft.com/office/officeart/2005/8/layout/bList2"/>
    <dgm:cxn modelId="{20AFAEE6-B024-4792-AC60-072E92D3FD3C}" type="presParOf" srcId="{BE0D913E-AACF-43D9-AD29-D7C26BA94801}" destId="{6ED5E5AD-9C2F-4099-AEE9-1671781D419B}" srcOrd="5" destOrd="0" presId="urn:microsoft.com/office/officeart/2005/8/layout/bList2"/>
    <dgm:cxn modelId="{C844DBF2-B262-4088-9C66-7C472ACA6CF5}" type="presParOf" srcId="{BE0D913E-AACF-43D9-AD29-D7C26BA94801}" destId="{0E8C6B09-D861-4DE9-BADC-2AE3733A98A2}" srcOrd="6" destOrd="0" presId="urn:microsoft.com/office/officeart/2005/8/layout/bList2"/>
    <dgm:cxn modelId="{B6E7E26B-02D9-4D53-8ABA-263EDAFF0740}" type="presParOf" srcId="{0E8C6B09-D861-4DE9-BADC-2AE3733A98A2}" destId="{D4C45B5C-6352-4566-B693-565A88645157}" srcOrd="0" destOrd="0" presId="urn:microsoft.com/office/officeart/2005/8/layout/bList2"/>
    <dgm:cxn modelId="{8FFEB424-30F4-4D54-B7BB-76BD84AA04A4}" type="presParOf" srcId="{0E8C6B09-D861-4DE9-BADC-2AE3733A98A2}" destId="{A5EA8494-C808-4C57-ACAE-F2C8F857AB94}" srcOrd="1" destOrd="0" presId="urn:microsoft.com/office/officeart/2005/8/layout/bList2"/>
    <dgm:cxn modelId="{ED6B1DE3-3122-43A4-B374-5C5F15332F0C}" type="presParOf" srcId="{0E8C6B09-D861-4DE9-BADC-2AE3733A98A2}" destId="{1DBF1699-9AD4-4391-8D11-9B35BF766088}" srcOrd="2" destOrd="0" presId="urn:microsoft.com/office/officeart/2005/8/layout/bList2"/>
    <dgm:cxn modelId="{772BD890-4959-44D8-A8AD-F3D06E3C6CDB}" type="presParOf" srcId="{0E8C6B09-D861-4DE9-BADC-2AE3733A98A2}" destId="{F596E3D9-4DFF-46AA-AE46-11667A91BBAA}" srcOrd="3" destOrd="0" presId="urn:microsoft.com/office/officeart/2005/8/layout/bList2"/>
    <dgm:cxn modelId="{DA1E5138-A645-469E-91AE-A78BFD44D8C5}" type="presParOf" srcId="{BE0D913E-AACF-43D9-AD29-D7C26BA94801}" destId="{80EFF836-1987-47BF-B820-A91DFD77F815}" srcOrd="7" destOrd="0" presId="urn:microsoft.com/office/officeart/2005/8/layout/bList2"/>
    <dgm:cxn modelId="{8E97F7B4-FBC6-4485-8039-ACB7FF748B4D}" type="presParOf" srcId="{BE0D913E-AACF-43D9-AD29-D7C26BA94801}" destId="{AC7D0709-BFB4-47CC-B197-B5DEC0D58BB4}" srcOrd="8" destOrd="0" presId="urn:microsoft.com/office/officeart/2005/8/layout/bList2"/>
    <dgm:cxn modelId="{6BFA1FC6-13CB-4DFA-800F-7E90EA982648}" type="presParOf" srcId="{AC7D0709-BFB4-47CC-B197-B5DEC0D58BB4}" destId="{FBB4FB6F-98A8-478B-8FB5-B24E79759BF3}" srcOrd="0" destOrd="0" presId="urn:microsoft.com/office/officeart/2005/8/layout/bList2"/>
    <dgm:cxn modelId="{88AB6ED7-2527-4B01-BD0B-8D0C78F02F01}" type="presParOf" srcId="{AC7D0709-BFB4-47CC-B197-B5DEC0D58BB4}" destId="{36B027C5-8660-4A02-8D5B-9884B213214B}" srcOrd="1" destOrd="0" presId="urn:microsoft.com/office/officeart/2005/8/layout/bList2"/>
    <dgm:cxn modelId="{6CF19672-2558-49E0-AD2B-037F46475DB4}" type="presParOf" srcId="{AC7D0709-BFB4-47CC-B197-B5DEC0D58BB4}" destId="{A8580C21-40EA-4A7E-95A2-E7CC2C4EAA3B}" srcOrd="2" destOrd="0" presId="urn:microsoft.com/office/officeart/2005/8/layout/bList2"/>
    <dgm:cxn modelId="{09A6597C-2ABE-4491-8DB7-098C0DD35E0D}" type="presParOf" srcId="{AC7D0709-BFB4-47CC-B197-B5DEC0D58BB4}" destId="{8270A3E8-3BB8-477F-B80E-11B92733069E}" srcOrd="3" destOrd="0" presId="urn:microsoft.com/office/officeart/2005/8/layout/bList2"/>
    <dgm:cxn modelId="{623E9797-9A70-4466-8F83-0BDA029D0C23}" type="presParOf" srcId="{BE0D913E-AACF-43D9-AD29-D7C26BA94801}" destId="{42EDD6CF-ED80-4808-A5A8-A2676E487936}" srcOrd="9" destOrd="0" presId="urn:microsoft.com/office/officeart/2005/8/layout/bList2"/>
    <dgm:cxn modelId="{F71ECBE7-8EAA-4B59-B7BA-FA6CA4CFD5E7}" type="presParOf" srcId="{BE0D913E-AACF-43D9-AD29-D7C26BA94801}" destId="{2C7E4A1D-7814-4B06-B97B-C96AC671115E}" srcOrd="10" destOrd="0" presId="urn:microsoft.com/office/officeart/2005/8/layout/bList2"/>
    <dgm:cxn modelId="{DA50DFBC-037B-4E43-AADC-8FE363381A63}" type="presParOf" srcId="{2C7E4A1D-7814-4B06-B97B-C96AC671115E}" destId="{A16807B6-F060-4976-A529-DB022A0DB8EF}" srcOrd="0" destOrd="0" presId="urn:microsoft.com/office/officeart/2005/8/layout/bList2"/>
    <dgm:cxn modelId="{7C3A1DF2-9646-4AC4-A43B-7397A24AFFBA}" type="presParOf" srcId="{2C7E4A1D-7814-4B06-B97B-C96AC671115E}" destId="{EB7E8563-AC31-45AD-AB3B-CC7081F6AEB2}" srcOrd="1" destOrd="0" presId="urn:microsoft.com/office/officeart/2005/8/layout/bList2"/>
    <dgm:cxn modelId="{B305DF5D-5D77-4B0D-911C-3052CA280E1C}" type="presParOf" srcId="{2C7E4A1D-7814-4B06-B97B-C96AC671115E}" destId="{68B58DD7-DCCC-458D-AB2A-5853DF338EC8}" srcOrd="2" destOrd="0" presId="urn:microsoft.com/office/officeart/2005/8/layout/bList2"/>
    <dgm:cxn modelId="{B3B9D2A7-028F-4D13-85A7-120C36255F11}" type="presParOf" srcId="{2C7E4A1D-7814-4B06-B97B-C96AC671115E}" destId="{D4A447D7-2BD1-4F5E-A954-29686533CAA1}" srcOrd="3" destOrd="0" presId="urn:microsoft.com/office/officeart/2005/8/layout/bList2"/>
    <dgm:cxn modelId="{A73C54C9-2E84-4F8D-8955-734BC7468166}" type="presParOf" srcId="{BE0D913E-AACF-43D9-AD29-D7C26BA94801}" destId="{C4090D19-EEE3-4B13-80A6-9DE246053100}" srcOrd="11" destOrd="0" presId="urn:microsoft.com/office/officeart/2005/8/layout/bList2"/>
    <dgm:cxn modelId="{48202BA0-2036-4245-A5E8-66E0E33D1D77}" type="presParOf" srcId="{BE0D913E-AACF-43D9-AD29-D7C26BA94801}" destId="{5093B423-52E0-4CB4-9BA2-DE318A8D74C2}" srcOrd="12" destOrd="0" presId="urn:microsoft.com/office/officeart/2005/8/layout/bList2"/>
    <dgm:cxn modelId="{B31F481F-27E6-45C4-B300-7A6B705DB8EE}" type="presParOf" srcId="{5093B423-52E0-4CB4-9BA2-DE318A8D74C2}" destId="{88B38745-2174-40CA-8961-C209C9A01A88}" srcOrd="0" destOrd="0" presId="urn:microsoft.com/office/officeart/2005/8/layout/bList2"/>
    <dgm:cxn modelId="{D4C9CDE4-061D-4E41-96F4-247F5D6808E5}" type="presParOf" srcId="{5093B423-52E0-4CB4-9BA2-DE318A8D74C2}" destId="{4D2C057D-5E14-45AA-BDF7-A8B20C5ABEC3}" srcOrd="1" destOrd="0" presId="urn:microsoft.com/office/officeart/2005/8/layout/bList2"/>
    <dgm:cxn modelId="{CFCF1D99-EE3A-4FCD-9CBB-6DDDF53723E5}" type="presParOf" srcId="{5093B423-52E0-4CB4-9BA2-DE318A8D74C2}" destId="{C7D5933B-A701-4A10-8416-C874D40261E2}" srcOrd="2" destOrd="0" presId="urn:microsoft.com/office/officeart/2005/8/layout/bList2"/>
    <dgm:cxn modelId="{63CB1633-77E6-4140-BE64-BD5E7C508AAF}" type="presParOf" srcId="{5093B423-52E0-4CB4-9BA2-DE318A8D74C2}" destId="{5F271DF2-2017-41E6-B2BF-9C5CB3E5FB8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7DBF270-52E1-4296-B43B-D359A0EC1CA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B18A30-35AC-463D-A330-9A91557E128D}">
      <dgm:prSet phldrT="[Текст]"/>
      <dgm:spPr/>
      <dgm:t>
        <a:bodyPr/>
        <a:lstStyle/>
        <a:p>
          <a:r>
            <a:rPr lang="ru-RU" b="1" smtClean="0"/>
            <a:t>Напрями дизайну</a:t>
          </a:r>
          <a:endParaRPr lang="ru-RU"/>
        </a:p>
      </dgm:t>
    </dgm:pt>
    <dgm:pt modelId="{5991245E-9BC3-4DA2-8E7C-5F01471C600E}" type="parTrans" cxnId="{B8076AF3-68E0-4073-A3DE-EEA520D74322}">
      <dgm:prSet/>
      <dgm:spPr/>
      <dgm:t>
        <a:bodyPr/>
        <a:lstStyle/>
        <a:p>
          <a:endParaRPr lang="ru-RU"/>
        </a:p>
      </dgm:t>
    </dgm:pt>
    <dgm:pt modelId="{809829EA-3598-41ED-934A-0DD594A6D95A}" type="sibTrans" cxnId="{B8076AF3-68E0-4073-A3DE-EEA520D74322}">
      <dgm:prSet/>
      <dgm:spPr/>
      <dgm:t>
        <a:bodyPr/>
        <a:lstStyle/>
        <a:p>
          <a:endParaRPr lang="ru-RU"/>
        </a:p>
      </dgm:t>
    </dgm:pt>
    <dgm:pt modelId="{AFB61A57-A622-44B8-8B40-EC0479BE521E}">
      <dgm:prSet/>
      <dgm:spPr/>
      <dgm:t>
        <a:bodyPr/>
        <a:lstStyle/>
        <a:p>
          <a:r>
            <a:rPr lang="ru-RU" dirty="0" err="1" smtClean="0"/>
            <a:t>Промисловий</a:t>
          </a:r>
          <a:r>
            <a:rPr lang="ru-RU" dirty="0" smtClean="0"/>
            <a:t> дизайн</a:t>
          </a:r>
          <a:endParaRPr lang="ru-RU" dirty="0"/>
        </a:p>
      </dgm:t>
    </dgm:pt>
    <dgm:pt modelId="{6CD871A7-151D-41A8-8D5A-E46D12BC0601}" type="parTrans" cxnId="{A7C31169-3146-4EB0-BEB6-B88313539C17}">
      <dgm:prSet/>
      <dgm:spPr/>
      <dgm:t>
        <a:bodyPr/>
        <a:lstStyle/>
        <a:p>
          <a:endParaRPr lang="ru-RU"/>
        </a:p>
      </dgm:t>
    </dgm:pt>
    <dgm:pt modelId="{E48B80B8-B0E2-4EF8-94A9-2F72679A7813}" type="sibTrans" cxnId="{A7C31169-3146-4EB0-BEB6-B88313539C17}">
      <dgm:prSet/>
      <dgm:spPr/>
      <dgm:t>
        <a:bodyPr/>
        <a:lstStyle/>
        <a:p>
          <a:endParaRPr lang="ru-RU"/>
        </a:p>
      </dgm:t>
    </dgm:pt>
    <dgm:pt modelId="{812688CB-85DD-4226-8376-6C0112FBB662}">
      <dgm:prSet/>
      <dgm:spPr/>
      <dgm:t>
        <a:bodyPr/>
        <a:lstStyle/>
        <a:p>
          <a:r>
            <a:rPr lang="ru-RU" dirty="0" smtClean="0"/>
            <a:t>Дизайн </a:t>
          </a:r>
          <a:r>
            <a:rPr lang="ru-RU" dirty="0" err="1" smtClean="0"/>
            <a:t>інтер'єру</a:t>
          </a:r>
          <a:endParaRPr lang="ru-RU" dirty="0"/>
        </a:p>
      </dgm:t>
    </dgm:pt>
    <dgm:pt modelId="{D6F8A92B-8DF2-4172-9729-EE68C84CDC14}" type="parTrans" cxnId="{57F2F892-8874-4821-8BB7-DCAA432744AF}">
      <dgm:prSet/>
      <dgm:spPr/>
      <dgm:t>
        <a:bodyPr/>
        <a:lstStyle/>
        <a:p>
          <a:endParaRPr lang="ru-RU"/>
        </a:p>
      </dgm:t>
    </dgm:pt>
    <dgm:pt modelId="{BDC5983E-33F1-48B4-AA1E-E1F8F117CA2C}" type="sibTrans" cxnId="{57F2F892-8874-4821-8BB7-DCAA432744AF}">
      <dgm:prSet/>
      <dgm:spPr/>
      <dgm:t>
        <a:bodyPr/>
        <a:lstStyle/>
        <a:p>
          <a:endParaRPr lang="ru-RU"/>
        </a:p>
      </dgm:t>
    </dgm:pt>
    <dgm:pt modelId="{ECBAB7D5-35E6-416E-813A-BC1EB336EBA1}">
      <dgm:prSet/>
      <dgm:spPr/>
      <dgm:t>
        <a:bodyPr/>
        <a:lstStyle/>
        <a:p>
          <a:r>
            <a:rPr lang="ru-RU" dirty="0" err="1" smtClean="0"/>
            <a:t>Ланшафтний</a:t>
          </a:r>
          <a:r>
            <a:rPr lang="ru-RU" dirty="0" smtClean="0"/>
            <a:t> дизайн</a:t>
          </a:r>
          <a:endParaRPr lang="ru-RU" dirty="0"/>
        </a:p>
      </dgm:t>
    </dgm:pt>
    <dgm:pt modelId="{D727B3C3-FC17-46E1-83BD-06C27FA0B98E}" type="parTrans" cxnId="{34BDEAF5-06F8-4BE5-9BD9-5F13BE2EB2D8}">
      <dgm:prSet/>
      <dgm:spPr/>
      <dgm:t>
        <a:bodyPr/>
        <a:lstStyle/>
        <a:p>
          <a:endParaRPr lang="ru-RU"/>
        </a:p>
      </dgm:t>
    </dgm:pt>
    <dgm:pt modelId="{3EA32F25-E107-42C6-BCCF-3A28E860FAC4}" type="sibTrans" cxnId="{34BDEAF5-06F8-4BE5-9BD9-5F13BE2EB2D8}">
      <dgm:prSet/>
      <dgm:spPr/>
      <dgm:t>
        <a:bodyPr/>
        <a:lstStyle/>
        <a:p>
          <a:endParaRPr lang="ru-RU"/>
        </a:p>
      </dgm:t>
    </dgm:pt>
    <dgm:pt modelId="{56FF35AE-6F09-4CA0-AB88-AC773073A813}" type="pres">
      <dgm:prSet presAssocID="{37DBF270-52E1-4296-B43B-D359A0EC1C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5900DF0-063E-41CF-968C-2C20796020CC}" type="pres">
      <dgm:prSet presAssocID="{FAB18A30-35AC-463D-A330-9A91557E128D}" presName="hierRoot1" presStyleCnt="0"/>
      <dgm:spPr/>
    </dgm:pt>
    <dgm:pt modelId="{3EE933B9-F535-40B9-B432-36A7F6F01FA1}" type="pres">
      <dgm:prSet presAssocID="{FAB18A30-35AC-463D-A330-9A91557E128D}" presName="composite" presStyleCnt="0"/>
      <dgm:spPr/>
    </dgm:pt>
    <dgm:pt modelId="{FA2CAAFC-875E-484B-9B7D-80460BE14B53}" type="pres">
      <dgm:prSet presAssocID="{FAB18A30-35AC-463D-A330-9A91557E128D}" presName="background" presStyleLbl="node0" presStyleIdx="0" presStyleCnt="1"/>
      <dgm:spPr/>
    </dgm:pt>
    <dgm:pt modelId="{9F5655E6-21FB-4164-9EA4-4832FA8C66CC}" type="pres">
      <dgm:prSet presAssocID="{FAB18A30-35AC-463D-A330-9A91557E128D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C5813C-5278-4D5B-A8F5-9190205F1EE8}" type="pres">
      <dgm:prSet presAssocID="{FAB18A30-35AC-463D-A330-9A91557E128D}" presName="hierChild2" presStyleCnt="0"/>
      <dgm:spPr/>
    </dgm:pt>
    <dgm:pt modelId="{C737E169-A040-4418-A6AD-3AF5901322B9}" type="pres">
      <dgm:prSet presAssocID="{6CD871A7-151D-41A8-8D5A-E46D12BC0601}" presName="Name10" presStyleLbl="parChTrans1D2" presStyleIdx="0" presStyleCnt="3"/>
      <dgm:spPr/>
      <dgm:t>
        <a:bodyPr/>
        <a:lstStyle/>
        <a:p>
          <a:endParaRPr lang="ru-RU"/>
        </a:p>
      </dgm:t>
    </dgm:pt>
    <dgm:pt modelId="{9A731A47-5A52-4131-891E-F6605A66FC25}" type="pres">
      <dgm:prSet presAssocID="{AFB61A57-A622-44B8-8B40-EC0479BE521E}" presName="hierRoot2" presStyleCnt="0"/>
      <dgm:spPr/>
    </dgm:pt>
    <dgm:pt modelId="{9E3D504C-5914-47C6-B99C-9D9E3AE7F936}" type="pres">
      <dgm:prSet presAssocID="{AFB61A57-A622-44B8-8B40-EC0479BE521E}" presName="composite2" presStyleCnt="0"/>
      <dgm:spPr/>
    </dgm:pt>
    <dgm:pt modelId="{D6335DF2-6385-4520-86B9-1A208F987ADF}" type="pres">
      <dgm:prSet presAssocID="{AFB61A57-A622-44B8-8B40-EC0479BE521E}" presName="background2" presStyleLbl="node2" presStyleIdx="0" presStyleCnt="3"/>
      <dgm:spPr/>
    </dgm:pt>
    <dgm:pt modelId="{D15F1A27-5F99-44DD-93D9-95C1A2771BD7}" type="pres">
      <dgm:prSet presAssocID="{AFB61A57-A622-44B8-8B40-EC0479BE521E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B12946-577D-4FAE-84AB-B32C06E05823}" type="pres">
      <dgm:prSet presAssocID="{AFB61A57-A622-44B8-8B40-EC0479BE521E}" presName="hierChild3" presStyleCnt="0"/>
      <dgm:spPr/>
    </dgm:pt>
    <dgm:pt modelId="{79613145-76B2-45AD-9A1D-653760341C0C}" type="pres">
      <dgm:prSet presAssocID="{D6F8A92B-8DF2-4172-9729-EE68C84CDC14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0AC9FCD-F32E-439B-83F0-F790D837767A}" type="pres">
      <dgm:prSet presAssocID="{812688CB-85DD-4226-8376-6C0112FBB662}" presName="hierRoot2" presStyleCnt="0"/>
      <dgm:spPr/>
    </dgm:pt>
    <dgm:pt modelId="{C67F5BA1-E676-41BD-8BA1-B1AF5033C8A0}" type="pres">
      <dgm:prSet presAssocID="{812688CB-85DD-4226-8376-6C0112FBB662}" presName="composite2" presStyleCnt="0"/>
      <dgm:spPr/>
    </dgm:pt>
    <dgm:pt modelId="{877D7791-404F-4078-B93E-E011D6BC4DFB}" type="pres">
      <dgm:prSet presAssocID="{812688CB-85DD-4226-8376-6C0112FBB662}" presName="background2" presStyleLbl="node2" presStyleIdx="1" presStyleCnt="3"/>
      <dgm:spPr/>
    </dgm:pt>
    <dgm:pt modelId="{6D550B10-59EE-4E76-9DB1-3074FCB14D86}" type="pres">
      <dgm:prSet presAssocID="{812688CB-85DD-4226-8376-6C0112FBB662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65AD27-1DB2-40C3-8076-444160DB2FF5}" type="pres">
      <dgm:prSet presAssocID="{812688CB-85DD-4226-8376-6C0112FBB662}" presName="hierChild3" presStyleCnt="0"/>
      <dgm:spPr/>
    </dgm:pt>
    <dgm:pt modelId="{C2727D1A-7E79-4C44-8C64-B61ED69F4DBF}" type="pres">
      <dgm:prSet presAssocID="{D727B3C3-FC17-46E1-83BD-06C27FA0B98E}" presName="Name10" presStyleLbl="parChTrans1D2" presStyleIdx="2" presStyleCnt="3"/>
      <dgm:spPr/>
      <dgm:t>
        <a:bodyPr/>
        <a:lstStyle/>
        <a:p>
          <a:endParaRPr lang="ru-RU"/>
        </a:p>
      </dgm:t>
    </dgm:pt>
    <dgm:pt modelId="{0AD6AA8B-779B-4E29-BBF8-259CF65B391C}" type="pres">
      <dgm:prSet presAssocID="{ECBAB7D5-35E6-416E-813A-BC1EB336EBA1}" presName="hierRoot2" presStyleCnt="0"/>
      <dgm:spPr/>
    </dgm:pt>
    <dgm:pt modelId="{9D1D8F36-E4AA-44AD-8C6F-56DF03FE079D}" type="pres">
      <dgm:prSet presAssocID="{ECBAB7D5-35E6-416E-813A-BC1EB336EBA1}" presName="composite2" presStyleCnt="0"/>
      <dgm:spPr/>
    </dgm:pt>
    <dgm:pt modelId="{0F454AF7-91B1-4FE2-AC7D-00757A37A3AE}" type="pres">
      <dgm:prSet presAssocID="{ECBAB7D5-35E6-416E-813A-BC1EB336EBA1}" presName="background2" presStyleLbl="node2" presStyleIdx="2" presStyleCnt="3"/>
      <dgm:spPr/>
    </dgm:pt>
    <dgm:pt modelId="{A466BA3C-E81D-4FD1-BF81-B2399C411867}" type="pres">
      <dgm:prSet presAssocID="{ECBAB7D5-35E6-416E-813A-BC1EB336EBA1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9CE2E2-751B-4DD1-A50A-A1EAC3E0B9F2}" type="pres">
      <dgm:prSet presAssocID="{ECBAB7D5-35E6-416E-813A-BC1EB336EBA1}" presName="hierChild3" presStyleCnt="0"/>
      <dgm:spPr/>
    </dgm:pt>
  </dgm:ptLst>
  <dgm:cxnLst>
    <dgm:cxn modelId="{B8076AF3-68E0-4073-A3DE-EEA520D74322}" srcId="{37DBF270-52E1-4296-B43B-D359A0EC1CA8}" destId="{FAB18A30-35AC-463D-A330-9A91557E128D}" srcOrd="0" destOrd="0" parTransId="{5991245E-9BC3-4DA2-8E7C-5F01471C600E}" sibTransId="{809829EA-3598-41ED-934A-0DD594A6D95A}"/>
    <dgm:cxn modelId="{E79E11B6-8982-49CA-8096-6A58C3CDBF6B}" type="presOf" srcId="{ECBAB7D5-35E6-416E-813A-BC1EB336EBA1}" destId="{A466BA3C-E81D-4FD1-BF81-B2399C411867}" srcOrd="0" destOrd="0" presId="urn:microsoft.com/office/officeart/2005/8/layout/hierarchy1"/>
    <dgm:cxn modelId="{C1B465AE-6B87-47D5-8B86-FE885B1F7D90}" type="presOf" srcId="{37DBF270-52E1-4296-B43B-D359A0EC1CA8}" destId="{56FF35AE-6F09-4CA0-AB88-AC773073A813}" srcOrd="0" destOrd="0" presId="urn:microsoft.com/office/officeart/2005/8/layout/hierarchy1"/>
    <dgm:cxn modelId="{57F2F892-8874-4821-8BB7-DCAA432744AF}" srcId="{FAB18A30-35AC-463D-A330-9A91557E128D}" destId="{812688CB-85DD-4226-8376-6C0112FBB662}" srcOrd="1" destOrd="0" parTransId="{D6F8A92B-8DF2-4172-9729-EE68C84CDC14}" sibTransId="{BDC5983E-33F1-48B4-AA1E-E1F8F117CA2C}"/>
    <dgm:cxn modelId="{F075D556-65B0-4D70-995E-EEA96719AA7C}" type="presOf" srcId="{D727B3C3-FC17-46E1-83BD-06C27FA0B98E}" destId="{C2727D1A-7E79-4C44-8C64-B61ED69F4DBF}" srcOrd="0" destOrd="0" presId="urn:microsoft.com/office/officeart/2005/8/layout/hierarchy1"/>
    <dgm:cxn modelId="{017AFA83-C042-4575-B5B2-BF44D48754DB}" type="presOf" srcId="{AFB61A57-A622-44B8-8B40-EC0479BE521E}" destId="{D15F1A27-5F99-44DD-93D9-95C1A2771BD7}" srcOrd="0" destOrd="0" presId="urn:microsoft.com/office/officeart/2005/8/layout/hierarchy1"/>
    <dgm:cxn modelId="{B659FF03-2EC3-4014-AC82-1E7C8E3D1F0C}" type="presOf" srcId="{812688CB-85DD-4226-8376-6C0112FBB662}" destId="{6D550B10-59EE-4E76-9DB1-3074FCB14D86}" srcOrd="0" destOrd="0" presId="urn:microsoft.com/office/officeart/2005/8/layout/hierarchy1"/>
    <dgm:cxn modelId="{59DDF329-72B8-4B3C-AA13-E85337BE808D}" type="presOf" srcId="{FAB18A30-35AC-463D-A330-9A91557E128D}" destId="{9F5655E6-21FB-4164-9EA4-4832FA8C66CC}" srcOrd="0" destOrd="0" presId="urn:microsoft.com/office/officeart/2005/8/layout/hierarchy1"/>
    <dgm:cxn modelId="{34BDEAF5-06F8-4BE5-9BD9-5F13BE2EB2D8}" srcId="{FAB18A30-35AC-463D-A330-9A91557E128D}" destId="{ECBAB7D5-35E6-416E-813A-BC1EB336EBA1}" srcOrd="2" destOrd="0" parTransId="{D727B3C3-FC17-46E1-83BD-06C27FA0B98E}" sibTransId="{3EA32F25-E107-42C6-BCCF-3A28E860FAC4}"/>
    <dgm:cxn modelId="{A7C31169-3146-4EB0-BEB6-B88313539C17}" srcId="{FAB18A30-35AC-463D-A330-9A91557E128D}" destId="{AFB61A57-A622-44B8-8B40-EC0479BE521E}" srcOrd="0" destOrd="0" parTransId="{6CD871A7-151D-41A8-8D5A-E46D12BC0601}" sibTransId="{E48B80B8-B0E2-4EF8-94A9-2F72679A7813}"/>
    <dgm:cxn modelId="{6DC6B88B-356C-4862-845D-FC70821B724A}" type="presOf" srcId="{D6F8A92B-8DF2-4172-9729-EE68C84CDC14}" destId="{79613145-76B2-45AD-9A1D-653760341C0C}" srcOrd="0" destOrd="0" presId="urn:microsoft.com/office/officeart/2005/8/layout/hierarchy1"/>
    <dgm:cxn modelId="{B3B79BBC-B748-4548-9C9E-6AB0244E79D6}" type="presOf" srcId="{6CD871A7-151D-41A8-8D5A-E46D12BC0601}" destId="{C737E169-A040-4418-A6AD-3AF5901322B9}" srcOrd="0" destOrd="0" presId="urn:microsoft.com/office/officeart/2005/8/layout/hierarchy1"/>
    <dgm:cxn modelId="{FF05F148-C720-4B91-A3C3-2737C724CD99}" type="presParOf" srcId="{56FF35AE-6F09-4CA0-AB88-AC773073A813}" destId="{D5900DF0-063E-41CF-968C-2C20796020CC}" srcOrd="0" destOrd="0" presId="urn:microsoft.com/office/officeart/2005/8/layout/hierarchy1"/>
    <dgm:cxn modelId="{E520DBEF-D702-4269-B0D5-E602BD6E5874}" type="presParOf" srcId="{D5900DF0-063E-41CF-968C-2C20796020CC}" destId="{3EE933B9-F535-40B9-B432-36A7F6F01FA1}" srcOrd="0" destOrd="0" presId="urn:microsoft.com/office/officeart/2005/8/layout/hierarchy1"/>
    <dgm:cxn modelId="{0867F4AD-CEBA-4993-904A-A284069C3BB8}" type="presParOf" srcId="{3EE933B9-F535-40B9-B432-36A7F6F01FA1}" destId="{FA2CAAFC-875E-484B-9B7D-80460BE14B53}" srcOrd="0" destOrd="0" presId="urn:microsoft.com/office/officeart/2005/8/layout/hierarchy1"/>
    <dgm:cxn modelId="{7F3CD60F-E528-4B3C-B616-A529D679EA47}" type="presParOf" srcId="{3EE933B9-F535-40B9-B432-36A7F6F01FA1}" destId="{9F5655E6-21FB-4164-9EA4-4832FA8C66CC}" srcOrd="1" destOrd="0" presId="urn:microsoft.com/office/officeart/2005/8/layout/hierarchy1"/>
    <dgm:cxn modelId="{01EDCF52-E3F2-49CF-8620-6503EDF61204}" type="presParOf" srcId="{D5900DF0-063E-41CF-968C-2C20796020CC}" destId="{B9C5813C-5278-4D5B-A8F5-9190205F1EE8}" srcOrd="1" destOrd="0" presId="urn:microsoft.com/office/officeart/2005/8/layout/hierarchy1"/>
    <dgm:cxn modelId="{DF5AAEB4-0F8B-4FBC-9C71-D6C4762A0AD4}" type="presParOf" srcId="{B9C5813C-5278-4D5B-A8F5-9190205F1EE8}" destId="{C737E169-A040-4418-A6AD-3AF5901322B9}" srcOrd="0" destOrd="0" presId="urn:microsoft.com/office/officeart/2005/8/layout/hierarchy1"/>
    <dgm:cxn modelId="{1998065F-1DA9-44D6-8CBC-495FE7D7BA9F}" type="presParOf" srcId="{B9C5813C-5278-4D5B-A8F5-9190205F1EE8}" destId="{9A731A47-5A52-4131-891E-F6605A66FC25}" srcOrd="1" destOrd="0" presId="urn:microsoft.com/office/officeart/2005/8/layout/hierarchy1"/>
    <dgm:cxn modelId="{BA5566D8-D9AC-497C-9B6F-27AACD68295F}" type="presParOf" srcId="{9A731A47-5A52-4131-891E-F6605A66FC25}" destId="{9E3D504C-5914-47C6-B99C-9D9E3AE7F936}" srcOrd="0" destOrd="0" presId="urn:microsoft.com/office/officeart/2005/8/layout/hierarchy1"/>
    <dgm:cxn modelId="{2CCFD259-5D86-46AB-B549-2E55C449C766}" type="presParOf" srcId="{9E3D504C-5914-47C6-B99C-9D9E3AE7F936}" destId="{D6335DF2-6385-4520-86B9-1A208F987ADF}" srcOrd="0" destOrd="0" presId="urn:microsoft.com/office/officeart/2005/8/layout/hierarchy1"/>
    <dgm:cxn modelId="{7DD90D9F-3E09-4FF4-9EE1-BFEBEA0E601A}" type="presParOf" srcId="{9E3D504C-5914-47C6-B99C-9D9E3AE7F936}" destId="{D15F1A27-5F99-44DD-93D9-95C1A2771BD7}" srcOrd="1" destOrd="0" presId="urn:microsoft.com/office/officeart/2005/8/layout/hierarchy1"/>
    <dgm:cxn modelId="{821043EC-3901-43F9-94FE-B48D8961FBDB}" type="presParOf" srcId="{9A731A47-5A52-4131-891E-F6605A66FC25}" destId="{58B12946-577D-4FAE-84AB-B32C06E05823}" srcOrd="1" destOrd="0" presId="urn:microsoft.com/office/officeart/2005/8/layout/hierarchy1"/>
    <dgm:cxn modelId="{11AFFD01-2593-4DD7-8625-7309B4F5B346}" type="presParOf" srcId="{B9C5813C-5278-4D5B-A8F5-9190205F1EE8}" destId="{79613145-76B2-45AD-9A1D-653760341C0C}" srcOrd="2" destOrd="0" presId="urn:microsoft.com/office/officeart/2005/8/layout/hierarchy1"/>
    <dgm:cxn modelId="{71620765-8E44-44D7-9AE2-BE20F92BE574}" type="presParOf" srcId="{B9C5813C-5278-4D5B-A8F5-9190205F1EE8}" destId="{10AC9FCD-F32E-439B-83F0-F790D837767A}" srcOrd="3" destOrd="0" presId="urn:microsoft.com/office/officeart/2005/8/layout/hierarchy1"/>
    <dgm:cxn modelId="{BB0C9893-8A72-4757-9F02-D665CC2F2250}" type="presParOf" srcId="{10AC9FCD-F32E-439B-83F0-F790D837767A}" destId="{C67F5BA1-E676-41BD-8BA1-B1AF5033C8A0}" srcOrd="0" destOrd="0" presId="urn:microsoft.com/office/officeart/2005/8/layout/hierarchy1"/>
    <dgm:cxn modelId="{B40242E5-AA97-497D-ADFB-E7F5A47AA03D}" type="presParOf" srcId="{C67F5BA1-E676-41BD-8BA1-B1AF5033C8A0}" destId="{877D7791-404F-4078-B93E-E011D6BC4DFB}" srcOrd="0" destOrd="0" presId="urn:microsoft.com/office/officeart/2005/8/layout/hierarchy1"/>
    <dgm:cxn modelId="{33FF4D07-6100-4134-9837-F7EE82A13C90}" type="presParOf" srcId="{C67F5BA1-E676-41BD-8BA1-B1AF5033C8A0}" destId="{6D550B10-59EE-4E76-9DB1-3074FCB14D86}" srcOrd="1" destOrd="0" presId="urn:microsoft.com/office/officeart/2005/8/layout/hierarchy1"/>
    <dgm:cxn modelId="{305C2B9E-41A6-4714-9083-2A01D284FB31}" type="presParOf" srcId="{10AC9FCD-F32E-439B-83F0-F790D837767A}" destId="{7F65AD27-1DB2-40C3-8076-444160DB2FF5}" srcOrd="1" destOrd="0" presId="urn:microsoft.com/office/officeart/2005/8/layout/hierarchy1"/>
    <dgm:cxn modelId="{F3ED3FB8-0D3F-40BE-9EF6-2B3F78E8F356}" type="presParOf" srcId="{B9C5813C-5278-4D5B-A8F5-9190205F1EE8}" destId="{C2727D1A-7E79-4C44-8C64-B61ED69F4DBF}" srcOrd="4" destOrd="0" presId="urn:microsoft.com/office/officeart/2005/8/layout/hierarchy1"/>
    <dgm:cxn modelId="{1E18236A-5DD8-4E82-918D-B34215289CBC}" type="presParOf" srcId="{B9C5813C-5278-4D5B-A8F5-9190205F1EE8}" destId="{0AD6AA8B-779B-4E29-BBF8-259CF65B391C}" srcOrd="5" destOrd="0" presId="urn:microsoft.com/office/officeart/2005/8/layout/hierarchy1"/>
    <dgm:cxn modelId="{1B0B7B0C-5FC4-47C8-8949-D4E1728FE940}" type="presParOf" srcId="{0AD6AA8B-779B-4E29-BBF8-259CF65B391C}" destId="{9D1D8F36-E4AA-44AD-8C6F-56DF03FE079D}" srcOrd="0" destOrd="0" presId="urn:microsoft.com/office/officeart/2005/8/layout/hierarchy1"/>
    <dgm:cxn modelId="{1A99BD46-878D-45F2-B5E9-D4DD4345452B}" type="presParOf" srcId="{9D1D8F36-E4AA-44AD-8C6F-56DF03FE079D}" destId="{0F454AF7-91B1-4FE2-AC7D-00757A37A3AE}" srcOrd="0" destOrd="0" presId="urn:microsoft.com/office/officeart/2005/8/layout/hierarchy1"/>
    <dgm:cxn modelId="{F9AA800F-E22A-4081-82FB-4FD5CBA4DD22}" type="presParOf" srcId="{9D1D8F36-E4AA-44AD-8C6F-56DF03FE079D}" destId="{A466BA3C-E81D-4FD1-BF81-B2399C411867}" srcOrd="1" destOrd="0" presId="urn:microsoft.com/office/officeart/2005/8/layout/hierarchy1"/>
    <dgm:cxn modelId="{C3E443B3-7366-4A98-8C84-CAF361A426EC}" type="presParOf" srcId="{0AD6AA8B-779B-4E29-BBF8-259CF65B391C}" destId="{4A9CE2E2-751B-4DD1-A50A-A1EAC3E0B9F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E2ED71D-3EC9-4892-8FAC-E53CAEEFD7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280B4B-EBCF-4DD5-A5AB-05E1B57298E2}">
      <dgm:prSet phldrT="[Текст]"/>
      <dgm:spPr/>
      <dgm:t>
        <a:bodyPr/>
        <a:lstStyle/>
        <a:p>
          <a:r>
            <a:rPr lang="uk-UA" dirty="0" smtClean="0"/>
            <a:t>дизайн інтер’єру</a:t>
          </a:r>
          <a:endParaRPr lang="ru-RU" dirty="0"/>
        </a:p>
      </dgm:t>
    </dgm:pt>
    <dgm:pt modelId="{096CF989-C78B-44D5-A3B2-A3E289B88F01}" type="parTrans" cxnId="{23550261-12DB-4175-A99D-BCF72206A625}">
      <dgm:prSet/>
      <dgm:spPr/>
      <dgm:t>
        <a:bodyPr/>
        <a:lstStyle/>
        <a:p>
          <a:endParaRPr lang="ru-RU"/>
        </a:p>
      </dgm:t>
    </dgm:pt>
    <dgm:pt modelId="{1298E5F6-59A6-4850-BBAA-0FD9BE2C1C96}" type="sibTrans" cxnId="{23550261-12DB-4175-A99D-BCF72206A625}">
      <dgm:prSet/>
      <dgm:spPr/>
      <dgm:t>
        <a:bodyPr/>
        <a:lstStyle/>
        <a:p>
          <a:endParaRPr lang="ru-RU"/>
        </a:p>
      </dgm:t>
    </dgm:pt>
    <dgm:pt modelId="{FCD279CE-7248-44A6-BE0A-760A6825EB03}">
      <dgm:prSet/>
      <dgm:spPr/>
      <dgm:t>
        <a:bodyPr/>
        <a:lstStyle/>
        <a:p>
          <a:r>
            <a:rPr lang="uk-UA" dirty="0" smtClean="0"/>
            <a:t>світловий дизайн</a:t>
          </a:r>
        </a:p>
      </dgm:t>
    </dgm:pt>
    <dgm:pt modelId="{60630794-BE0C-4D20-AD63-23223277ECFA}" type="parTrans" cxnId="{E58528F7-C699-45A1-9ABD-084D74F3E081}">
      <dgm:prSet/>
      <dgm:spPr/>
      <dgm:t>
        <a:bodyPr/>
        <a:lstStyle/>
        <a:p>
          <a:endParaRPr lang="ru-RU"/>
        </a:p>
      </dgm:t>
    </dgm:pt>
    <dgm:pt modelId="{B91787B8-8140-41C6-9370-F41FF7FBA9AE}" type="sibTrans" cxnId="{E58528F7-C699-45A1-9ABD-084D74F3E081}">
      <dgm:prSet/>
      <dgm:spPr/>
      <dgm:t>
        <a:bodyPr/>
        <a:lstStyle/>
        <a:p>
          <a:endParaRPr lang="ru-RU"/>
        </a:p>
      </dgm:t>
    </dgm:pt>
    <dgm:pt modelId="{87295760-7E5B-4970-A75B-2CB1043CA5BD}">
      <dgm:prSet/>
      <dgm:spPr/>
      <dgm:t>
        <a:bodyPr/>
        <a:lstStyle/>
        <a:p>
          <a:r>
            <a:rPr lang="uk-UA" dirty="0" err="1" smtClean="0"/>
            <a:t>біодизайн</a:t>
          </a:r>
          <a:endParaRPr lang="uk-UA" dirty="0" smtClean="0"/>
        </a:p>
      </dgm:t>
    </dgm:pt>
    <dgm:pt modelId="{9EF4B2D3-B5D2-408F-90CE-A0827C4FAF56}" type="parTrans" cxnId="{30FC68DB-383A-43A2-B0B0-399AE373556E}">
      <dgm:prSet/>
      <dgm:spPr/>
      <dgm:t>
        <a:bodyPr/>
        <a:lstStyle/>
        <a:p>
          <a:endParaRPr lang="ru-RU"/>
        </a:p>
      </dgm:t>
    </dgm:pt>
    <dgm:pt modelId="{3494298C-883A-46AE-9033-2C6C3F4948E7}" type="sibTrans" cxnId="{30FC68DB-383A-43A2-B0B0-399AE373556E}">
      <dgm:prSet/>
      <dgm:spPr/>
      <dgm:t>
        <a:bodyPr/>
        <a:lstStyle/>
        <a:p>
          <a:endParaRPr lang="ru-RU"/>
        </a:p>
      </dgm:t>
    </dgm:pt>
    <dgm:pt modelId="{3278ADFF-E1F8-4FAE-BAE8-5CC291D47F0A}">
      <dgm:prSet/>
      <dgm:spPr/>
      <dgm:t>
        <a:bodyPr/>
        <a:lstStyle/>
        <a:p>
          <a:r>
            <a:rPr lang="uk-UA" dirty="0" smtClean="0"/>
            <a:t>ландшафтний дизайн</a:t>
          </a:r>
        </a:p>
      </dgm:t>
    </dgm:pt>
    <dgm:pt modelId="{4BD3EE6A-800D-48C0-BC67-170D10676761}" type="parTrans" cxnId="{E903B1D2-6E4F-4F27-95D3-7EDB1B3088FC}">
      <dgm:prSet/>
      <dgm:spPr/>
      <dgm:t>
        <a:bodyPr/>
        <a:lstStyle/>
        <a:p>
          <a:endParaRPr lang="ru-RU"/>
        </a:p>
      </dgm:t>
    </dgm:pt>
    <dgm:pt modelId="{F96EEF8B-8D09-4562-ACD5-58B55DCC1A46}" type="sibTrans" cxnId="{E903B1D2-6E4F-4F27-95D3-7EDB1B3088FC}">
      <dgm:prSet/>
      <dgm:spPr/>
      <dgm:t>
        <a:bodyPr/>
        <a:lstStyle/>
        <a:p>
          <a:endParaRPr lang="ru-RU"/>
        </a:p>
      </dgm:t>
    </dgm:pt>
    <dgm:pt modelId="{98E95457-0E78-4864-995D-7E62A23A01B5}">
      <dgm:prSet phldrT="[Текст]"/>
      <dgm:spPr/>
      <dgm:t>
        <a:bodyPr/>
        <a:lstStyle/>
        <a:p>
          <a:r>
            <a:rPr lang="uk-UA" dirty="0" smtClean="0"/>
            <a:t>- внутрішнє облаштування, оздоблення приміщення, яке має відповідати таким правилам: нічого зайвого, відповідність призначенню приміщення (оселя, фойє театру, класна кімната, актовий зал тощо), забезпечення комфорту та задоволення естетичних запитів, уподобань людини.</a:t>
          </a:r>
          <a:endParaRPr lang="ru-RU" dirty="0"/>
        </a:p>
      </dgm:t>
    </dgm:pt>
    <dgm:pt modelId="{6901BFCC-D8CC-4FEC-A770-0631408C9E3E}" type="parTrans" cxnId="{FFA98F1C-795C-4898-829E-BD967C437212}">
      <dgm:prSet/>
      <dgm:spPr/>
      <dgm:t>
        <a:bodyPr/>
        <a:lstStyle/>
        <a:p>
          <a:endParaRPr lang="ru-RU"/>
        </a:p>
      </dgm:t>
    </dgm:pt>
    <dgm:pt modelId="{FF4A832F-3EA2-496C-A420-A2802AE8C558}" type="sibTrans" cxnId="{FFA98F1C-795C-4898-829E-BD967C437212}">
      <dgm:prSet/>
      <dgm:spPr/>
      <dgm:t>
        <a:bodyPr/>
        <a:lstStyle/>
        <a:p>
          <a:endParaRPr lang="ru-RU"/>
        </a:p>
      </dgm:t>
    </dgm:pt>
    <dgm:pt modelId="{464A1289-0DA5-432D-A5FC-C63676B32AB4}">
      <dgm:prSet/>
      <dgm:spPr/>
      <dgm:t>
        <a:bodyPr/>
        <a:lstStyle/>
        <a:p>
          <a:r>
            <a:rPr lang="uk-UA" dirty="0" smtClean="0"/>
            <a:t>- проектування освітлення для забезпечення комфорту, естетичного зорового сприйняття, енергоефективності;</a:t>
          </a:r>
        </a:p>
      </dgm:t>
    </dgm:pt>
    <dgm:pt modelId="{10EB31C5-1DB0-42F4-B3A3-30F5C6610D38}" type="parTrans" cxnId="{4604EB86-4B78-4511-996B-59D45C7C0E25}">
      <dgm:prSet/>
      <dgm:spPr/>
      <dgm:t>
        <a:bodyPr/>
        <a:lstStyle/>
        <a:p>
          <a:endParaRPr lang="ru-RU"/>
        </a:p>
      </dgm:t>
    </dgm:pt>
    <dgm:pt modelId="{CD37BD39-18E8-40C7-9DE8-7F7A6E7F75E8}" type="sibTrans" cxnId="{4604EB86-4B78-4511-996B-59D45C7C0E25}">
      <dgm:prSet/>
      <dgm:spPr/>
      <dgm:t>
        <a:bodyPr/>
        <a:lstStyle/>
        <a:p>
          <a:endParaRPr lang="ru-RU"/>
        </a:p>
      </dgm:t>
    </dgm:pt>
    <dgm:pt modelId="{912536FD-3DEF-4C0E-9000-BE9CDFC6440C}">
      <dgm:prSet/>
      <dgm:spPr/>
      <dgm:t>
        <a:bodyPr/>
        <a:lstStyle/>
        <a:p>
          <a:r>
            <a:rPr lang="uk-UA" dirty="0" smtClean="0"/>
            <a:t>- використання елементів або образів живої природи для поліпшення повітряного середовища, створення психологічного й естетичного комфорту людини; елементами </a:t>
          </a:r>
          <a:r>
            <a:rPr lang="uk-UA" dirty="0" err="1" smtClean="0"/>
            <a:t>біодизайну</a:t>
          </a:r>
          <a:r>
            <a:rPr lang="uk-UA" dirty="0" smtClean="0"/>
            <a:t> є: акваріум, тераріум, </a:t>
          </a:r>
          <a:r>
            <a:rPr lang="uk-UA" dirty="0" err="1" smtClean="0"/>
            <a:t>флораріум</a:t>
          </a:r>
          <a:r>
            <a:rPr lang="uk-UA" dirty="0" smtClean="0"/>
            <a:t>; фонтани, водоспади, ставочки, композиції з натурального і штучного каменю, зимові сади й настінні садочки, куточки з живими або штучними рослинами, флористичні композиції з живих і штучних квітів;</a:t>
          </a:r>
        </a:p>
      </dgm:t>
    </dgm:pt>
    <dgm:pt modelId="{E89CBACF-3E31-41CD-9F7C-03F0DE968D68}" type="parTrans" cxnId="{150D527D-5AA3-447A-B00E-416F3BE568E5}">
      <dgm:prSet/>
      <dgm:spPr/>
      <dgm:t>
        <a:bodyPr/>
        <a:lstStyle/>
        <a:p>
          <a:endParaRPr lang="ru-RU"/>
        </a:p>
      </dgm:t>
    </dgm:pt>
    <dgm:pt modelId="{C6AD5E5D-6D04-49BB-A7C1-ADEF883F8243}" type="sibTrans" cxnId="{150D527D-5AA3-447A-B00E-416F3BE568E5}">
      <dgm:prSet/>
      <dgm:spPr/>
      <dgm:t>
        <a:bodyPr/>
        <a:lstStyle/>
        <a:p>
          <a:endParaRPr lang="ru-RU"/>
        </a:p>
      </dgm:t>
    </dgm:pt>
    <dgm:pt modelId="{00750E62-684A-4179-8201-8106C051BB4A}">
      <dgm:prSet/>
      <dgm:spPr/>
      <dgm:t>
        <a:bodyPr/>
        <a:lstStyle/>
        <a:p>
          <a:r>
            <a:rPr lang="uk-UA" dirty="0" smtClean="0"/>
            <a:t>- проектування та озеленення, впорядкування територій, парків, скверів, садів, присадибних ділянок, створення штучних водойм, фонтанів тощо.</a:t>
          </a:r>
        </a:p>
      </dgm:t>
    </dgm:pt>
    <dgm:pt modelId="{42BDA8F9-9E2C-41D8-BF02-4607A55958E3}" type="parTrans" cxnId="{2852A7C3-1ED7-4228-B441-BCDA0FA28A0C}">
      <dgm:prSet/>
      <dgm:spPr/>
      <dgm:t>
        <a:bodyPr/>
        <a:lstStyle/>
        <a:p>
          <a:endParaRPr lang="ru-RU"/>
        </a:p>
      </dgm:t>
    </dgm:pt>
    <dgm:pt modelId="{21C3F443-2241-4C71-AFFD-EC2735BB2704}" type="sibTrans" cxnId="{2852A7C3-1ED7-4228-B441-BCDA0FA28A0C}">
      <dgm:prSet/>
      <dgm:spPr/>
      <dgm:t>
        <a:bodyPr/>
        <a:lstStyle/>
        <a:p>
          <a:endParaRPr lang="ru-RU"/>
        </a:p>
      </dgm:t>
    </dgm:pt>
    <dgm:pt modelId="{6FF4B020-89CB-4582-88F2-5C490FE08C4B}" type="pres">
      <dgm:prSet presAssocID="{AE2ED71D-3EC9-4892-8FAC-E53CAEEFD7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ACB8A9-524C-4D64-96F6-E66041B8DE5B}" type="pres">
      <dgm:prSet presAssocID="{4F280B4B-EBCF-4DD5-A5AB-05E1B57298E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FB67D1-40ED-4E7D-B243-5D117A1566AC}" type="pres">
      <dgm:prSet presAssocID="{4F280B4B-EBCF-4DD5-A5AB-05E1B57298E2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434C6-CBED-430D-8067-35857D4D7E6F}" type="pres">
      <dgm:prSet presAssocID="{FCD279CE-7248-44A6-BE0A-760A6825EB0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77F37-7828-47C7-9F39-97E6FB47C2CE}" type="pres">
      <dgm:prSet presAssocID="{FCD279CE-7248-44A6-BE0A-760A6825EB03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BE7D6-683C-42A9-BC6E-72191E075032}" type="pres">
      <dgm:prSet presAssocID="{87295760-7E5B-4970-A75B-2CB1043CA5B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AD4D-C370-4347-A383-D2E56A9D19C2}" type="pres">
      <dgm:prSet presAssocID="{87295760-7E5B-4970-A75B-2CB1043CA5BD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614FE-70D8-4558-92A2-D00D98FA0D7E}" type="pres">
      <dgm:prSet presAssocID="{3278ADFF-E1F8-4FAE-BAE8-5CC291D47F0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D978C-BF75-4E06-B0AA-6B615EB4B547}" type="pres">
      <dgm:prSet presAssocID="{3278ADFF-E1F8-4FAE-BAE8-5CC291D47F0A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A8E1CE-DF5C-4C5C-8E06-6B2954543914}" type="presOf" srcId="{FCD279CE-7248-44A6-BE0A-760A6825EB03}" destId="{2FB434C6-CBED-430D-8067-35857D4D7E6F}" srcOrd="0" destOrd="0" presId="urn:microsoft.com/office/officeart/2005/8/layout/vList2"/>
    <dgm:cxn modelId="{F86A2257-2107-4CD3-808D-8CDD27B334F5}" type="presOf" srcId="{464A1289-0DA5-432D-A5FC-C63676B32AB4}" destId="{19777F37-7828-47C7-9F39-97E6FB47C2CE}" srcOrd="0" destOrd="0" presId="urn:microsoft.com/office/officeart/2005/8/layout/vList2"/>
    <dgm:cxn modelId="{7827D957-76D2-4523-8FE0-92289F377B6B}" type="presOf" srcId="{912536FD-3DEF-4C0E-9000-BE9CDFC6440C}" destId="{81BFAD4D-C370-4347-A383-D2E56A9D19C2}" srcOrd="0" destOrd="0" presId="urn:microsoft.com/office/officeart/2005/8/layout/vList2"/>
    <dgm:cxn modelId="{A28CF39F-8897-4A34-8AB6-CBC61E976A2E}" type="presOf" srcId="{98E95457-0E78-4864-995D-7E62A23A01B5}" destId="{2BFB67D1-40ED-4E7D-B243-5D117A1566AC}" srcOrd="0" destOrd="0" presId="urn:microsoft.com/office/officeart/2005/8/layout/vList2"/>
    <dgm:cxn modelId="{FFA98F1C-795C-4898-829E-BD967C437212}" srcId="{4F280B4B-EBCF-4DD5-A5AB-05E1B57298E2}" destId="{98E95457-0E78-4864-995D-7E62A23A01B5}" srcOrd="0" destOrd="0" parTransId="{6901BFCC-D8CC-4FEC-A770-0631408C9E3E}" sibTransId="{FF4A832F-3EA2-496C-A420-A2802AE8C558}"/>
    <dgm:cxn modelId="{6AD3CF5B-2AA1-4ED9-99A8-04DA4B2A0AC9}" type="presOf" srcId="{AE2ED71D-3EC9-4892-8FAC-E53CAEEFD778}" destId="{6FF4B020-89CB-4582-88F2-5C490FE08C4B}" srcOrd="0" destOrd="0" presId="urn:microsoft.com/office/officeart/2005/8/layout/vList2"/>
    <dgm:cxn modelId="{150D527D-5AA3-447A-B00E-416F3BE568E5}" srcId="{87295760-7E5B-4970-A75B-2CB1043CA5BD}" destId="{912536FD-3DEF-4C0E-9000-BE9CDFC6440C}" srcOrd="0" destOrd="0" parTransId="{E89CBACF-3E31-41CD-9F7C-03F0DE968D68}" sibTransId="{C6AD5E5D-6D04-49BB-A7C1-ADEF883F8243}"/>
    <dgm:cxn modelId="{F079DDDC-3AE8-47D6-ACFC-0FE9AF8ACEEE}" type="presOf" srcId="{3278ADFF-E1F8-4FAE-BAE8-5CC291D47F0A}" destId="{A83614FE-70D8-4558-92A2-D00D98FA0D7E}" srcOrd="0" destOrd="0" presId="urn:microsoft.com/office/officeart/2005/8/layout/vList2"/>
    <dgm:cxn modelId="{4604EB86-4B78-4511-996B-59D45C7C0E25}" srcId="{FCD279CE-7248-44A6-BE0A-760A6825EB03}" destId="{464A1289-0DA5-432D-A5FC-C63676B32AB4}" srcOrd="0" destOrd="0" parTransId="{10EB31C5-1DB0-42F4-B3A3-30F5C6610D38}" sibTransId="{CD37BD39-18E8-40C7-9DE8-7F7A6E7F75E8}"/>
    <dgm:cxn modelId="{23550261-12DB-4175-A99D-BCF72206A625}" srcId="{AE2ED71D-3EC9-4892-8FAC-E53CAEEFD778}" destId="{4F280B4B-EBCF-4DD5-A5AB-05E1B57298E2}" srcOrd="0" destOrd="0" parTransId="{096CF989-C78B-44D5-A3B2-A3E289B88F01}" sibTransId="{1298E5F6-59A6-4850-BBAA-0FD9BE2C1C96}"/>
    <dgm:cxn modelId="{E903B1D2-6E4F-4F27-95D3-7EDB1B3088FC}" srcId="{AE2ED71D-3EC9-4892-8FAC-E53CAEEFD778}" destId="{3278ADFF-E1F8-4FAE-BAE8-5CC291D47F0A}" srcOrd="3" destOrd="0" parTransId="{4BD3EE6A-800D-48C0-BC67-170D10676761}" sibTransId="{F96EEF8B-8D09-4562-ACD5-58B55DCC1A46}"/>
    <dgm:cxn modelId="{E58528F7-C699-45A1-9ABD-084D74F3E081}" srcId="{AE2ED71D-3EC9-4892-8FAC-E53CAEEFD778}" destId="{FCD279CE-7248-44A6-BE0A-760A6825EB03}" srcOrd="1" destOrd="0" parTransId="{60630794-BE0C-4D20-AD63-23223277ECFA}" sibTransId="{B91787B8-8140-41C6-9370-F41FF7FBA9AE}"/>
    <dgm:cxn modelId="{5DE1C388-643C-4E00-B617-962053697757}" type="presOf" srcId="{00750E62-684A-4179-8201-8106C051BB4A}" destId="{B40D978C-BF75-4E06-B0AA-6B615EB4B547}" srcOrd="0" destOrd="0" presId="urn:microsoft.com/office/officeart/2005/8/layout/vList2"/>
    <dgm:cxn modelId="{30FC68DB-383A-43A2-B0B0-399AE373556E}" srcId="{AE2ED71D-3EC9-4892-8FAC-E53CAEEFD778}" destId="{87295760-7E5B-4970-A75B-2CB1043CA5BD}" srcOrd="2" destOrd="0" parTransId="{9EF4B2D3-B5D2-408F-90CE-A0827C4FAF56}" sibTransId="{3494298C-883A-46AE-9033-2C6C3F4948E7}"/>
    <dgm:cxn modelId="{D86B557F-052E-415C-B34F-B18774035671}" type="presOf" srcId="{87295760-7E5B-4970-A75B-2CB1043CA5BD}" destId="{288BE7D6-683C-42A9-BC6E-72191E075032}" srcOrd="0" destOrd="0" presId="urn:microsoft.com/office/officeart/2005/8/layout/vList2"/>
    <dgm:cxn modelId="{5265B026-346B-4B6B-8AF1-7EAA3A67903E}" type="presOf" srcId="{4F280B4B-EBCF-4DD5-A5AB-05E1B57298E2}" destId="{05ACB8A9-524C-4D64-96F6-E66041B8DE5B}" srcOrd="0" destOrd="0" presId="urn:microsoft.com/office/officeart/2005/8/layout/vList2"/>
    <dgm:cxn modelId="{2852A7C3-1ED7-4228-B441-BCDA0FA28A0C}" srcId="{3278ADFF-E1F8-4FAE-BAE8-5CC291D47F0A}" destId="{00750E62-684A-4179-8201-8106C051BB4A}" srcOrd="0" destOrd="0" parTransId="{42BDA8F9-9E2C-41D8-BF02-4607A55958E3}" sibTransId="{21C3F443-2241-4C71-AFFD-EC2735BB2704}"/>
    <dgm:cxn modelId="{E089ACB0-F28A-4665-BDF7-D12B91BAC657}" type="presParOf" srcId="{6FF4B020-89CB-4582-88F2-5C490FE08C4B}" destId="{05ACB8A9-524C-4D64-96F6-E66041B8DE5B}" srcOrd="0" destOrd="0" presId="urn:microsoft.com/office/officeart/2005/8/layout/vList2"/>
    <dgm:cxn modelId="{5A98E116-61CC-449D-A6B5-BF00A538F23B}" type="presParOf" srcId="{6FF4B020-89CB-4582-88F2-5C490FE08C4B}" destId="{2BFB67D1-40ED-4E7D-B243-5D117A1566AC}" srcOrd="1" destOrd="0" presId="urn:microsoft.com/office/officeart/2005/8/layout/vList2"/>
    <dgm:cxn modelId="{14338862-E8D9-43B3-B5EC-F7AE801DEBE8}" type="presParOf" srcId="{6FF4B020-89CB-4582-88F2-5C490FE08C4B}" destId="{2FB434C6-CBED-430D-8067-35857D4D7E6F}" srcOrd="2" destOrd="0" presId="urn:microsoft.com/office/officeart/2005/8/layout/vList2"/>
    <dgm:cxn modelId="{EC6AFD6B-D343-4F40-B824-FD74700E8A25}" type="presParOf" srcId="{6FF4B020-89CB-4582-88F2-5C490FE08C4B}" destId="{19777F37-7828-47C7-9F39-97E6FB47C2CE}" srcOrd="3" destOrd="0" presId="urn:microsoft.com/office/officeart/2005/8/layout/vList2"/>
    <dgm:cxn modelId="{A62BA577-DB5A-427D-AEE8-379E46541BA6}" type="presParOf" srcId="{6FF4B020-89CB-4582-88F2-5C490FE08C4B}" destId="{288BE7D6-683C-42A9-BC6E-72191E075032}" srcOrd="4" destOrd="0" presId="urn:microsoft.com/office/officeart/2005/8/layout/vList2"/>
    <dgm:cxn modelId="{6ADE61E1-634D-4E6E-9853-1E737109CE2D}" type="presParOf" srcId="{6FF4B020-89CB-4582-88F2-5C490FE08C4B}" destId="{81BFAD4D-C370-4347-A383-D2E56A9D19C2}" srcOrd="5" destOrd="0" presId="urn:microsoft.com/office/officeart/2005/8/layout/vList2"/>
    <dgm:cxn modelId="{E0BC3F40-0AB4-48C9-B995-EAA4E72B101B}" type="presParOf" srcId="{6FF4B020-89CB-4582-88F2-5C490FE08C4B}" destId="{A83614FE-70D8-4558-92A2-D00D98FA0D7E}" srcOrd="6" destOrd="0" presId="urn:microsoft.com/office/officeart/2005/8/layout/vList2"/>
    <dgm:cxn modelId="{147793E6-F288-4CC2-8A97-4F46643E4829}" type="presParOf" srcId="{6FF4B020-89CB-4582-88F2-5C490FE08C4B}" destId="{B40D978C-BF75-4E06-B0AA-6B615EB4B54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75FCBC7-B47B-4554-9993-78F00BDEF21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CF391F-3080-4474-88D6-C8B8E7049D6C}">
      <dgm:prSet phldrT="[Текст]"/>
      <dgm:spPr/>
      <dgm:t>
        <a:bodyPr/>
        <a:lstStyle/>
        <a:p>
          <a:r>
            <a:rPr lang="uk-UA" noProof="0" dirty="0" smtClean="0"/>
            <a:t>Графічний дизайн</a:t>
          </a:r>
          <a:endParaRPr lang="uk-UA" noProof="0" dirty="0"/>
        </a:p>
      </dgm:t>
    </dgm:pt>
    <dgm:pt modelId="{BFF1BC3D-0002-4DE2-B2AF-399611533BCF}" type="parTrans" cxnId="{67A40D86-22B3-48BE-8693-E2CFFFF5AE1E}">
      <dgm:prSet/>
      <dgm:spPr/>
      <dgm:t>
        <a:bodyPr/>
        <a:lstStyle/>
        <a:p>
          <a:endParaRPr lang="ru-RU"/>
        </a:p>
      </dgm:t>
    </dgm:pt>
    <dgm:pt modelId="{132AAAAD-D17D-4664-84C1-6D7BFB4D169C}" type="sibTrans" cxnId="{67A40D86-22B3-48BE-8693-E2CFFFF5AE1E}">
      <dgm:prSet/>
      <dgm:spPr/>
      <dgm:t>
        <a:bodyPr/>
        <a:lstStyle/>
        <a:p>
          <a:endParaRPr lang="ru-RU"/>
        </a:p>
      </dgm:t>
    </dgm:pt>
    <dgm:pt modelId="{14F22C31-E571-4A8F-953C-8330B82AEBC5}">
      <dgm:prSet/>
      <dgm:spPr/>
      <dgm:t>
        <a:bodyPr/>
        <a:lstStyle/>
        <a:p>
          <a:r>
            <a:rPr lang="uk-UA" noProof="0" dirty="0" smtClean="0"/>
            <a:t>Дизайн іміджу</a:t>
          </a:r>
          <a:endParaRPr lang="uk-UA" noProof="0" dirty="0"/>
        </a:p>
      </dgm:t>
    </dgm:pt>
    <dgm:pt modelId="{D734CE1F-5A6A-4513-B5B5-4B6578477CBA}" type="parTrans" cxnId="{F1A66E89-A504-4878-AC61-532406CE0838}">
      <dgm:prSet/>
      <dgm:spPr/>
      <dgm:t>
        <a:bodyPr/>
        <a:lstStyle/>
        <a:p>
          <a:endParaRPr lang="ru-RU"/>
        </a:p>
      </dgm:t>
    </dgm:pt>
    <dgm:pt modelId="{677F8B40-4DE3-491B-A53E-BD03FE8A1D18}" type="sibTrans" cxnId="{F1A66E89-A504-4878-AC61-532406CE0838}">
      <dgm:prSet/>
      <dgm:spPr/>
      <dgm:t>
        <a:bodyPr/>
        <a:lstStyle/>
        <a:p>
          <a:endParaRPr lang="ru-RU"/>
        </a:p>
      </dgm:t>
    </dgm:pt>
    <dgm:pt modelId="{A5260F6F-516B-40C8-8D60-1DDCFD501F09}">
      <dgm:prSet/>
      <dgm:spPr/>
      <dgm:t>
        <a:bodyPr/>
        <a:lstStyle/>
        <a:p>
          <a:r>
            <a:rPr lang="uk-UA" noProof="0" dirty="0" smtClean="0"/>
            <a:t>Дизайн процесів:</a:t>
          </a:r>
          <a:endParaRPr lang="uk-UA" noProof="0" dirty="0"/>
        </a:p>
      </dgm:t>
    </dgm:pt>
    <dgm:pt modelId="{61B53C60-9E46-4FB8-9A9F-7065BC05020A}" type="parTrans" cxnId="{57FA9917-6377-4ECC-B355-893C3681A6AD}">
      <dgm:prSet/>
      <dgm:spPr/>
      <dgm:t>
        <a:bodyPr/>
        <a:lstStyle/>
        <a:p>
          <a:endParaRPr lang="ru-RU"/>
        </a:p>
      </dgm:t>
    </dgm:pt>
    <dgm:pt modelId="{868E53E6-FE9B-4A8B-BC37-120EA415247D}" type="sibTrans" cxnId="{57FA9917-6377-4ECC-B355-893C3681A6AD}">
      <dgm:prSet/>
      <dgm:spPr/>
      <dgm:t>
        <a:bodyPr/>
        <a:lstStyle/>
        <a:p>
          <a:endParaRPr lang="ru-RU"/>
        </a:p>
      </dgm:t>
    </dgm:pt>
    <dgm:pt modelId="{390AF201-6722-479D-BD18-C6ED1209A922}">
      <dgm:prSet/>
      <dgm:spPr/>
      <dgm:t>
        <a:bodyPr/>
        <a:lstStyle/>
        <a:p>
          <a:r>
            <a:rPr lang="uk-UA" noProof="0" dirty="0" smtClean="0"/>
            <a:t>Історичні стилі інтер'єру:</a:t>
          </a:r>
          <a:endParaRPr lang="uk-UA" noProof="0" dirty="0"/>
        </a:p>
      </dgm:t>
    </dgm:pt>
    <dgm:pt modelId="{FE9F0ED9-8A0B-41CA-B09C-57B692AD28B7}" type="parTrans" cxnId="{4D69D9ED-5769-43E0-BFC4-01954BE71225}">
      <dgm:prSet/>
      <dgm:spPr/>
      <dgm:t>
        <a:bodyPr/>
        <a:lstStyle/>
        <a:p>
          <a:endParaRPr lang="ru-RU"/>
        </a:p>
      </dgm:t>
    </dgm:pt>
    <dgm:pt modelId="{5D10D621-39D6-4141-8B90-BC4A2B83132F}" type="sibTrans" cxnId="{4D69D9ED-5769-43E0-BFC4-01954BE71225}">
      <dgm:prSet/>
      <dgm:spPr/>
      <dgm:t>
        <a:bodyPr/>
        <a:lstStyle/>
        <a:p>
          <a:endParaRPr lang="ru-RU"/>
        </a:p>
      </dgm:t>
    </dgm:pt>
    <dgm:pt modelId="{BB551AD7-D4FE-4122-B453-E5881F01ABEE}">
      <dgm:prSet/>
      <dgm:spPr/>
      <dgm:t>
        <a:bodyPr/>
        <a:lstStyle/>
        <a:p>
          <a:r>
            <a:rPr lang="uk-UA" noProof="0" dirty="0" smtClean="0"/>
            <a:t>Сучасні стилі інтер'єру:</a:t>
          </a:r>
          <a:endParaRPr lang="uk-UA" noProof="0" dirty="0"/>
        </a:p>
      </dgm:t>
    </dgm:pt>
    <dgm:pt modelId="{613250C2-BECA-4FEC-A942-A219E4856DDA}" type="parTrans" cxnId="{F82FBADB-8106-4FD0-9AC0-8704EBBA5E6A}">
      <dgm:prSet/>
      <dgm:spPr/>
      <dgm:t>
        <a:bodyPr/>
        <a:lstStyle/>
        <a:p>
          <a:endParaRPr lang="ru-RU"/>
        </a:p>
      </dgm:t>
    </dgm:pt>
    <dgm:pt modelId="{7726F338-7200-48F1-9891-786D0D579046}" type="sibTrans" cxnId="{F82FBADB-8106-4FD0-9AC0-8704EBBA5E6A}">
      <dgm:prSet/>
      <dgm:spPr/>
      <dgm:t>
        <a:bodyPr/>
        <a:lstStyle/>
        <a:p>
          <a:endParaRPr lang="ru-RU"/>
        </a:p>
      </dgm:t>
    </dgm:pt>
    <dgm:pt modelId="{9EE0FA6E-4FAE-4533-8B07-291EAE33347F}">
      <dgm:prSet phldrT="[Текст]"/>
      <dgm:spPr/>
      <dgm:t>
        <a:bodyPr/>
        <a:lstStyle/>
        <a:p>
          <a:r>
            <a:rPr lang="uk-UA" noProof="0" dirty="0" smtClean="0"/>
            <a:t>поліграфічні друковані вироби</a:t>
          </a:r>
          <a:endParaRPr lang="uk-UA" noProof="0" dirty="0"/>
        </a:p>
      </dgm:t>
    </dgm:pt>
    <dgm:pt modelId="{B00D944E-F086-4F6A-812F-1A5B0643BB8A}" type="parTrans" cxnId="{E5133964-6949-46EE-978D-D233BD18E3D2}">
      <dgm:prSet/>
      <dgm:spPr/>
      <dgm:t>
        <a:bodyPr/>
        <a:lstStyle/>
        <a:p>
          <a:endParaRPr lang="ru-RU"/>
        </a:p>
      </dgm:t>
    </dgm:pt>
    <dgm:pt modelId="{DA527AE3-08C2-4FFC-B3CB-014B01C5A892}" type="sibTrans" cxnId="{E5133964-6949-46EE-978D-D233BD18E3D2}">
      <dgm:prSet/>
      <dgm:spPr/>
      <dgm:t>
        <a:bodyPr/>
        <a:lstStyle/>
        <a:p>
          <a:endParaRPr lang="ru-RU"/>
        </a:p>
      </dgm:t>
    </dgm:pt>
    <dgm:pt modelId="{582FF000-9E32-4BF3-A4A8-F3DD59D18E9A}">
      <dgm:prSet phldrT="[Текст]"/>
      <dgm:spPr/>
      <dgm:t>
        <a:bodyPr/>
        <a:lstStyle/>
        <a:p>
          <a:r>
            <a:rPr lang="uk-UA" noProof="0" dirty="0" smtClean="0"/>
            <a:t>товарні знаки</a:t>
          </a:r>
          <a:endParaRPr lang="uk-UA" noProof="0" dirty="0"/>
        </a:p>
      </dgm:t>
    </dgm:pt>
    <dgm:pt modelId="{3EF5ECE4-8483-41AF-A879-AC1A398EB4CC}" type="parTrans" cxnId="{20D88332-FECB-4675-B631-BFD8D1C47BE6}">
      <dgm:prSet/>
      <dgm:spPr/>
      <dgm:t>
        <a:bodyPr/>
        <a:lstStyle/>
        <a:p>
          <a:endParaRPr lang="ru-RU"/>
        </a:p>
      </dgm:t>
    </dgm:pt>
    <dgm:pt modelId="{2C4F0652-2954-4DA8-BF81-677642711A75}" type="sibTrans" cxnId="{20D88332-FECB-4675-B631-BFD8D1C47BE6}">
      <dgm:prSet/>
      <dgm:spPr/>
      <dgm:t>
        <a:bodyPr/>
        <a:lstStyle/>
        <a:p>
          <a:endParaRPr lang="ru-RU"/>
        </a:p>
      </dgm:t>
    </dgm:pt>
    <dgm:pt modelId="{CF22E579-4221-4468-A0D4-2BC2DD53558C}">
      <dgm:prSet phldrT="[Текст]"/>
      <dgm:spPr/>
      <dgm:t>
        <a:bodyPr/>
        <a:lstStyle/>
        <a:p>
          <a:r>
            <a:rPr lang="uk-UA" noProof="0" dirty="0" smtClean="0"/>
            <a:t>листівки тощо.</a:t>
          </a:r>
          <a:endParaRPr lang="uk-UA" noProof="0" dirty="0"/>
        </a:p>
      </dgm:t>
    </dgm:pt>
    <dgm:pt modelId="{F1AF70CA-F75E-43A3-BCA3-1714CED7FD9B}" type="parTrans" cxnId="{BA80A2E1-FF69-4FC6-AF87-BA0626FD9158}">
      <dgm:prSet/>
      <dgm:spPr/>
      <dgm:t>
        <a:bodyPr/>
        <a:lstStyle/>
        <a:p>
          <a:endParaRPr lang="ru-RU"/>
        </a:p>
      </dgm:t>
    </dgm:pt>
    <dgm:pt modelId="{D68B8217-998E-4FC5-A9CC-55405494ABD6}" type="sibTrans" cxnId="{BA80A2E1-FF69-4FC6-AF87-BA0626FD9158}">
      <dgm:prSet/>
      <dgm:spPr/>
      <dgm:t>
        <a:bodyPr/>
        <a:lstStyle/>
        <a:p>
          <a:endParaRPr lang="ru-RU"/>
        </a:p>
      </dgm:t>
    </dgm:pt>
    <dgm:pt modelId="{C2E9D09F-D0E0-47D5-89C7-5C855D06080D}">
      <dgm:prSet/>
      <dgm:spPr/>
      <dgm:t>
        <a:bodyPr/>
        <a:lstStyle/>
        <a:p>
          <a:r>
            <a:rPr lang="uk-UA" noProof="0" dirty="0" smtClean="0"/>
            <a:t>дизайн одягу, взуття</a:t>
          </a:r>
          <a:endParaRPr lang="uk-UA" noProof="0" dirty="0"/>
        </a:p>
      </dgm:t>
    </dgm:pt>
    <dgm:pt modelId="{E0A26A9A-411E-4173-9663-045E184BEAD0}" type="parTrans" cxnId="{DAA682D3-CAAC-4934-AE5A-2CBE8010F8ED}">
      <dgm:prSet/>
      <dgm:spPr/>
      <dgm:t>
        <a:bodyPr/>
        <a:lstStyle/>
        <a:p>
          <a:endParaRPr lang="ru-RU"/>
        </a:p>
      </dgm:t>
    </dgm:pt>
    <dgm:pt modelId="{CC66E336-49A5-450A-A136-D9A830FE9980}" type="sibTrans" cxnId="{DAA682D3-CAAC-4934-AE5A-2CBE8010F8ED}">
      <dgm:prSet/>
      <dgm:spPr/>
      <dgm:t>
        <a:bodyPr/>
        <a:lstStyle/>
        <a:p>
          <a:endParaRPr lang="ru-RU"/>
        </a:p>
      </dgm:t>
    </dgm:pt>
    <dgm:pt modelId="{45A1C538-59F8-4618-B410-0AC7C6F07896}">
      <dgm:prSet/>
      <dgm:spPr/>
      <dgm:t>
        <a:bodyPr/>
        <a:lstStyle/>
        <a:p>
          <a:r>
            <a:rPr lang="uk-UA" noProof="0" dirty="0" smtClean="0"/>
            <a:t>дизайн аксесуарів</a:t>
          </a:r>
          <a:endParaRPr lang="uk-UA" noProof="0" dirty="0"/>
        </a:p>
      </dgm:t>
    </dgm:pt>
    <dgm:pt modelId="{58A43003-CA34-49F5-9AF5-930790AB1653}" type="parTrans" cxnId="{03E14942-9FBA-4C1E-BFCF-24E1E5FC2AC1}">
      <dgm:prSet/>
      <dgm:spPr/>
      <dgm:t>
        <a:bodyPr/>
        <a:lstStyle/>
        <a:p>
          <a:endParaRPr lang="ru-RU"/>
        </a:p>
      </dgm:t>
    </dgm:pt>
    <dgm:pt modelId="{16D364C3-21A4-459E-A5D2-1CCDC520C454}" type="sibTrans" cxnId="{03E14942-9FBA-4C1E-BFCF-24E1E5FC2AC1}">
      <dgm:prSet/>
      <dgm:spPr/>
      <dgm:t>
        <a:bodyPr/>
        <a:lstStyle/>
        <a:p>
          <a:endParaRPr lang="ru-RU"/>
        </a:p>
      </dgm:t>
    </dgm:pt>
    <dgm:pt modelId="{00939B0B-6A22-4E40-98F1-D0CAADC6AA26}">
      <dgm:prSet/>
      <dgm:spPr/>
      <dgm:t>
        <a:bodyPr/>
        <a:lstStyle/>
        <a:p>
          <a:r>
            <a:rPr lang="uk-UA" noProof="0" dirty="0" smtClean="0"/>
            <a:t>дизайн зачісок.</a:t>
          </a:r>
          <a:endParaRPr lang="uk-UA" noProof="0" dirty="0"/>
        </a:p>
      </dgm:t>
    </dgm:pt>
    <dgm:pt modelId="{843F955C-E0CA-4273-BC7E-64688E00CAF8}" type="parTrans" cxnId="{7EF4E444-E284-404B-B3BF-3ECA57F46F7E}">
      <dgm:prSet/>
      <dgm:spPr/>
      <dgm:t>
        <a:bodyPr/>
        <a:lstStyle/>
        <a:p>
          <a:endParaRPr lang="ru-RU"/>
        </a:p>
      </dgm:t>
    </dgm:pt>
    <dgm:pt modelId="{0B7B5A43-041F-471C-8E0C-52D5950BF2C7}" type="sibTrans" cxnId="{7EF4E444-E284-404B-B3BF-3ECA57F46F7E}">
      <dgm:prSet/>
      <dgm:spPr/>
      <dgm:t>
        <a:bodyPr/>
        <a:lstStyle/>
        <a:p>
          <a:endParaRPr lang="ru-RU"/>
        </a:p>
      </dgm:t>
    </dgm:pt>
    <dgm:pt modelId="{9C03AB87-4844-4C3B-8C46-8F4308994F35}">
      <dgm:prSet/>
      <dgm:spPr/>
      <dgm:t>
        <a:bodyPr/>
        <a:lstStyle/>
        <a:p>
          <a:r>
            <a:rPr lang="uk-UA" noProof="0" dirty="0" smtClean="0"/>
            <a:t>фірмові стилі</a:t>
          </a:r>
          <a:endParaRPr lang="uk-UA" noProof="0" dirty="0"/>
        </a:p>
      </dgm:t>
    </dgm:pt>
    <dgm:pt modelId="{8CB54554-8B37-4362-8B9D-CBDA4D014389}" type="parTrans" cxnId="{2B47C539-2CCC-451C-8FD4-F64FF1921C72}">
      <dgm:prSet/>
      <dgm:spPr/>
      <dgm:t>
        <a:bodyPr/>
        <a:lstStyle/>
        <a:p>
          <a:endParaRPr lang="ru-RU"/>
        </a:p>
      </dgm:t>
    </dgm:pt>
    <dgm:pt modelId="{F0CD7BA2-09D9-4681-9332-FBF9F9332AF2}" type="sibTrans" cxnId="{2B47C539-2CCC-451C-8FD4-F64FF1921C72}">
      <dgm:prSet/>
      <dgm:spPr/>
      <dgm:t>
        <a:bodyPr/>
        <a:lstStyle/>
        <a:p>
          <a:endParaRPr lang="ru-RU"/>
        </a:p>
      </dgm:t>
    </dgm:pt>
    <dgm:pt modelId="{7D2FAF2C-00C4-4384-A6C1-3EE035CE8355}">
      <dgm:prSet/>
      <dgm:spPr/>
      <dgm:t>
        <a:bodyPr/>
        <a:lstStyle/>
        <a:p>
          <a:r>
            <a:rPr lang="uk-UA" noProof="0" dirty="0" smtClean="0"/>
            <a:t>дизайн церемоній</a:t>
          </a:r>
          <a:endParaRPr lang="uk-UA" noProof="0" dirty="0"/>
        </a:p>
      </dgm:t>
    </dgm:pt>
    <dgm:pt modelId="{6E9B1BC1-1FE7-4CC8-8059-A7C5234EA4B2}" type="parTrans" cxnId="{DEA801E9-8F31-4D16-9D4E-06F4EE46E10F}">
      <dgm:prSet/>
      <dgm:spPr/>
      <dgm:t>
        <a:bodyPr/>
        <a:lstStyle/>
        <a:p>
          <a:endParaRPr lang="ru-RU"/>
        </a:p>
      </dgm:t>
    </dgm:pt>
    <dgm:pt modelId="{070A9D36-2C42-4330-808A-34B81E70CF5F}" type="sibTrans" cxnId="{DEA801E9-8F31-4D16-9D4E-06F4EE46E10F}">
      <dgm:prSet/>
      <dgm:spPr/>
      <dgm:t>
        <a:bodyPr/>
        <a:lstStyle/>
        <a:p>
          <a:endParaRPr lang="ru-RU"/>
        </a:p>
      </dgm:t>
    </dgm:pt>
    <dgm:pt modelId="{3E2E263F-17E9-4FD6-B0D3-B326097E2251}">
      <dgm:prSet/>
      <dgm:spPr/>
      <dgm:t>
        <a:bodyPr/>
        <a:lstStyle/>
        <a:p>
          <a:r>
            <a:rPr lang="uk-UA" noProof="0" dirty="0" smtClean="0"/>
            <a:t>дизайн програм.</a:t>
          </a:r>
          <a:endParaRPr lang="uk-UA" noProof="0" dirty="0"/>
        </a:p>
      </dgm:t>
    </dgm:pt>
    <dgm:pt modelId="{9E6CA8EA-6BAF-4F8D-8D9E-2C42388F0194}" type="parTrans" cxnId="{A35AA49C-556B-42D4-9889-A6FBBC90B85D}">
      <dgm:prSet/>
      <dgm:spPr/>
      <dgm:t>
        <a:bodyPr/>
        <a:lstStyle/>
        <a:p>
          <a:endParaRPr lang="ru-RU"/>
        </a:p>
      </dgm:t>
    </dgm:pt>
    <dgm:pt modelId="{9A95E650-A6F1-4111-8E7B-D899FD10446C}" type="sibTrans" cxnId="{A35AA49C-556B-42D4-9889-A6FBBC90B85D}">
      <dgm:prSet/>
      <dgm:spPr/>
      <dgm:t>
        <a:bodyPr/>
        <a:lstStyle/>
        <a:p>
          <a:endParaRPr lang="ru-RU"/>
        </a:p>
      </dgm:t>
    </dgm:pt>
    <dgm:pt modelId="{B364AF16-4C2A-4ED8-AF67-FD331B924B15}">
      <dgm:prSet/>
      <dgm:spPr/>
      <dgm:t>
        <a:bodyPr/>
        <a:lstStyle/>
        <a:p>
          <a:r>
            <a:rPr lang="uk-UA" noProof="0" dirty="0" smtClean="0"/>
            <a:t>Античний, Романський</a:t>
          </a:r>
          <a:endParaRPr lang="uk-UA" noProof="0" dirty="0"/>
        </a:p>
      </dgm:t>
    </dgm:pt>
    <dgm:pt modelId="{B826768A-2337-4018-9274-E76BADD6B9C2}" type="parTrans" cxnId="{D8DA561E-5587-4706-9430-26B0083337A1}">
      <dgm:prSet/>
      <dgm:spPr/>
      <dgm:t>
        <a:bodyPr/>
        <a:lstStyle/>
        <a:p>
          <a:endParaRPr lang="ru-RU"/>
        </a:p>
      </dgm:t>
    </dgm:pt>
    <dgm:pt modelId="{930067D8-D7E5-4FE8-9430-42B5D507CB34}" type="sibTrans" cxnId="{D8DA561E-5587-4706-9430-26B0083337A1}">
      <dgm:prSet/>
      <dgm:spPr/>
      <dgm:t>
        <a:bodyPr/>
        <a:lstStyle/>
        <a:p>
          <a:endParaRPr lang="ru-RU"/>
        </a:p>
      </dgm:t>
    </dgm:pt>
    <dgm:pt modelId="{F74BF313-2F92-427F-9762-51122BCA389C}">
      <dgm:prSet/>
      <dgm:spPr/>
      <dgm:t>
        <a:bodyPr/>
        <a:lstStyle/>
        <a:p>
          <a:r>
            <a:rPr lang="uk-UA" noProof="0" dirty="0" smtClean="0"/>
            <a:t>Готичний, Ренесанс</a:t>
          </a:r>
          <a:endParaRPr lang="uk-UA" noProof="0" dirty="0"/>
        </a:p>
      </dgm:t>
    </dgm:pt>
    <dgm:pt modelId="{F7FD6CDD-9A46-4152-BCF8-12B9E9E11DE0}" type="parTrans" cxnId="{0571CF24-1ED2-4BAE-AA04-61A779D15175}">
      <dgm:prSet/>
      <dgm:spPr/>
      <dgm:t>
        <a:bodyPr/>
        <a:lstStyle/>
        <a:p>
          <a:endParaRPr lang="ru-RU"/>
        </a:p>
      </dgm:t>
    </dgm:pt>
    <dgm:pt modelId="{112A3B0A-9153-49BC-B504-4D36D009DD5B}" type="sibTrans" cxnId="{0571CF24-1ED2-4BAE-AA04-61A779D15175}">
      <dgm:prSet/>
      <dgm:spPr/>
      <dgm:t>
        <a:bodyPr/>
        <a:lstStyle/>
        <a:p>
          <a:endParaRPr lang="ru-RU"/>
        </a:p>
      </dgm:t>
    </dgm:pt>
    <dgm:pt modelId="{32591CEE-E61A-4981-8FD6-E3654047725A}">
      <dgm:prSet/>
      <dgm:spPr/>
      <dgm:t>
        <a:bodyPr/>
        <a:lstStyle/>
        <a:p>
          <a:r>
            <a:rPr lang="uk-UA" noProof="0" dirty="0" smtClean="0"/>
            <a:t>Бароко, Рококо</a:t>
          </a:r>
          <a:endParaRPr lang="uk-UA" noProof="0" dirty="0"/>
        </a:p>
      </dgm:t>
    </dgm:pt>
    <dgm:pt modelId="{4A882F4C-DE0F-46F5-8326-58212D2E1975}" type="parTrans" cxnId="{2C3EBEF6-3164-456B-A287-17154CE673DC}">
      <dgm:prSet/>
      <dgm:spPr/>
      <dgm:t>
        <a:bodyPr/>
        <a:lstStyle/>
        <a:p>
          <a:endParaRPr lang="ru-RU"/>
        </a:p>
      </dgm:t>
    </dgm:pt>
    <dgm:pt modelId="{6E51C374-D0EF-4726-AFFF-705D2E494BF3}" type="sibTrans" cxnId="{2C3EBEF6-3164-456B-A287-17154CE673DC}">
      <dgm:prSet/>
      <dgm:spPr/>
      <dgm:t>
        <a:bodyPr/>
        <a:lstStyle/>
        <a:p>
          <a:endParaRPr lang="ru-RU"/>
        </a:p>
      </dgm:t>
    </dgm:pt>
    <dgm:pt modelId="{5510BB23-1097-405C-B826-5B8F01BF9DFD}">
      <dgm:prSet/>
      <dgm:spPr/>
      <dgm:t>
        <a:bodyPr/>
        <a:lstStyle/>
        <a:p>
          <a:r>
            <a:rPr lang="uk-UA" noProof="0" dirty="0" smtClean="0"/>
            <a:t>Класицизм, Ампір</a:t>
          </a:r>
          <a:endParaRPr lang="uk-UA" noProof="0" dirty="0"/>
        </a:p>
      </dgm:t>
    </dgm:pt>
    <dgm:pt modelId="{107EAEFA-5C19-4838-AA3D-DE114BC6E9EA}" type="parTrans" cxnId="{626AD054-EFC9-47CC-9FEC-7B7CD0CFA117}">
      <dgm:prSet/>
      <dgm:spPr/>
      <dgm:t>
        <a:bodyPr/>
        <a:lstStyle/>
        <a:p>
          <a:endParaRPr lang="ru-RU"/>
        </a:p>
      </dgm:t>
    </dgm:pt>
    <dgm:pt modelId="{5E65750B-5702-46CF-9DF2-284432655F3D}" type="sibTrans" cxnId="{626AD054-EFC9-47CC-9FEC-7B7CD0CFA117}">
      <dgm:prSet/>
      <dgm:spPr/>
      <dgm:t>
        <a:bodyPr/>
        <a:lstStyle/>
        <a:p>
          <a:endParaRPr lang="ru-RU"/>
        </a:p>
      </dgm:t>
    </dgm:pt>
    <dgm:pt modelId="{5E97CB7C-5A0F-40C7-AF4B-6D45A6C6A12E}">
      <dgm:prSet/>
      <dgm:spPr/>
      <dgm:t>
        <a:bodyPr/>
        <a:lstStyle/>
        <a:p>
          <a:r>
            <a:rPr lang="uk-UA" noProof="0" dirty="0" smtClean="0"/>
            <a:t>Еклектика, Модерн.</a:t>
          </a:r>
          <a:endParaRPr lang="uk-UA" noProof="0" dirty="0"/>
        </a:p>
      </dgm:t>
    </dgm:pt>
    <dgm:pt modelId="{6E291F5D-40CE-4D72-8E42-B0EAD023E2D2}" type="parTrans" cxnId="{8FD82038-F971-4243-B16F-FE79243F5427}">
      <dgm:prSet/>
      <dgm:spPr/>
      <dgm:t>
        <a:bodyPr/>
        <a:lstStyle/>
        <a:p>
          <a:endParaRPr lang="ru-RU"/>
        </a:p>
      </dgm:t>
    </dgm:pt>
    <dgm:pt modelId="{93BF09D1-6A19-4DBD-8A0B-A3F31380DB4A}" type="sibTrans" cxnId="{8FD82038-F971-4243-B16F-FE79243F5427}">
      <dgm:prSet/>
      <dgm:spPr/>
      <dgm:t>
        <a:bodyPr/>
        <a:lstStyle/>
        <a:p>
          <a:endParaRPr lang="ru-RU"/>
        </a:p>
      </dgm:t>
    </dgm:pt>
    <dgm:pt modelId="{E087D33B-0C1B-47E7-B152-16D33FF0A234}">
      <dgm:prSet/>
      <dgm:spPr/>
      <dgm:t>
        <a:bodyPr/>
        <a:lstStyle/>
        <a:p>
          <a:r>
            <a:rPr lang="uk-UA" noProof="0" dirty="0" smtClean="0"/>
            <a:t>Мінімалізм</a:t>
          </a:r>
          <a:endParaRPr lang="uk-UA" noProof="0" dirty="0"/>
        </a:p>
      </dgm:t>
    </dgm:pt>
    <dgm:pt modelId="{BE372653-A0E3-46FC-B93B-61A9C854D623}" type="parTrans" cxnId="{0754F224-37C2-4005-9ACD-7A502B21308C}">
      <dgm:prSet/>
      <dgm:spPr/>
      <dgm:t>
        <a:bodyPr/>
        <a:lstStyle/>
        <a:p>
          <a:endParaRPr lang="ru-RU"/>
        </a:p>
      </dgm:t>
    </dgm:pt>
    <dgm:pt modelId="{DFDE071E-7F27-4D96-8EA4-820F59F62DE0}" type="sibTrans" cxnId="{0754F224-37C2-4005-9ACD-7A502B21308C}">
      <dgm:prSet/>
      <dgm:spPr/>
      <dgm:t>
        <a:bodyPr/>
        <a:lstStyle/>
        <a:p>
          <a:endParaRPr lang="ru-RU"/>
        </a:p>
      </dgm:t>
    </dgm:pt>
    <dgm:pt modelId="{D53A1DF3-D45E-4CFF-9D01-FBC5CA6AE7F5}">
      <dgm:prSet/>
      <dgm:spPr/>
      <dgm:t>
        <a:bodyPr/>
        <a:lstStyle/>
        <a:p>
          <a:r>
            <a:rPr lang="uk-UA" noProof="0" dirty="0" smtClean="0"/>
            <a:t>Конструктивізм</a:t>
          </a:r>
          <a:endParaRPr lang="uk-UA" noProof="0" dirty="0"/>
        </a:p>
      </dgm:t>
    </dgm:pt>
    <dgm:pt modelId="{CD8B167E-0E78-4E70-ACCB-677D67695C1F}" type="parTrans" cxnId="{6859F99B-26A6-47FC-9A27-3B45BD7A0D8D}">
      <dgm:prSet/>
      <dgm:spPr/>
      <dgm:t>
        <a:bodyPr/>
        <a:lstStyle/>
        <a:p>
          <a:endParaRPr lang="ru-RU"/>
        </a:p>
      </dgm:t>
    </dgm:pt>
    <dgm:pt modelId="{471AAC8E-A1F9-4CE8-8AAF-C942260C8F70}" type="sibTrans" cxnId="{6859F99B-26A6-47FC-9A27-3B45BD7A0D8D}">
      <dgm:prSet/>
      <dgm:spPr/>
      <dgm:t>
        <a:bodyPr/>
        <a:lstStyle/>
        <a:p>
          <a:endParaRPr lang="ru-RU"/>
        </a:p>
      </dgm:t>
    </dgm:pt>
    <dgm:pt modelId="{14B1207E-0250-4E5F-8902-F4D970324440}">
      <dgm:prSet/>
      <dgm:spPr/>
      <dgm:t>
        <a:bodyPr/>
        <a:lstStyle/>
        <a:p>
          <a:r>
            <a:rPr lang="uk-UA" noProof="0" dirty="0" err="1" smtClean="0"/>
            <a:t>Техно</a:t>
          </a:r>
          <a:r>
            <a:rPr lang="uk-UA" noProof="0" dirty="0" smtClean="0"/>
            <a:t>, Кантрі</a:t>
          </a:r>
          <a:endParaRPr lang="uk-UA" noProof="0" dirty="0"/>
        </a:p>
      </dgm:t>
    </dgm:pt>
    <dgm:pt modelId="{879064DD-3FF3-4F29-BE7A-D95FE78C4627}" type="parTrans" cxnId="{79B499F7-B659-46B9-AB0A-EFDF0A81CCCA}">
      <dgm:prSet/>
      <dgm:spPr/>
      <dgm:t>
        <a:bodyPr/>
        <a:lstStyle/>
        <a:p>
          <a:endParaRPr lang="ru-RU"/>
        </a:p>
      </dgm:t>
    </dgm:pt>
    <dgm:pt modelId="{C8723F50-B7B8-4354-BD58-A8E2F3968802}" type="sibTrans" cxnId="{79B499F7-B659-46B9-AB0A-EFDF0A81CCCA}">
      <dgm:prSet/>
      <dgm:spPr/>
      <dgm:t>
        <a:bodyPr/>
        <a:lstStyle/>
        <a:p>
          <a:endParaRPr lang="ru-RU"/>
        </a:p>
      </dgm:t>
    </dgm:pt>
    <dgm:pt modelId="{6B3682FB-ECA9-4E04-81F9-29BB4BB7A567}">
      <dgm:prSet/>
      <dgm:spPr/>
      <dgm:t>
        <a:bodyPr/>
        <a:lstStyle/>
        <a:p>
          <a:r>
            <a:rPr lang="uk-UA" noProof="0" dirty="0" smtClean="0"/>
            <a:t>Авангард</a:t>
          </a:r>
          <a:endParaRPr lang="uk-UA" noProof="0" dirty="0"/>
        </a:p>
      </dgm:t>
    </dgm:pt>
    <dgm:pt modelId="{D14D4BC0-A21F-4C2F-AF67-15A3724EB6F5}" type="parTrans" cxnId="{351498F5-4DA0-4876-AB7D-8F5ED1F832D7}">
      <dgm:prSet/>
      <dgm:spPr/>
      <dgm:t>
        <a:bodyPr/>
        <a:lstStyle/>
        <a:p>
          <a:endParaRPr lang="ru-RU"/>
        </a:p>
      </dgm:t>
    </dgm:pt>
    <dgm:pt modelId="{5B2BC26B-0942-463F-8133-EDD6D7892403}" type="sibTrans" cxnId="{351498F5-4DA0-4876-AB7D-8F5ED1F832D7}">
      <dgm:prSet/>
      <dgm:spPr/>
      <dgm:t>
        <a:bodyPr/>
        <a:lstStyle/>
        <a:p>
          <a:endParaRPr lang="ru-RU"/>
        </a:p>
      </dgm:t>
    </dgm:pt>
    <dgm:pt modelId="{DC5CDF2B-562B-4ED1-B614-7B26C418F6D9}">
      <dgm:prSet/>
      <dgm:spPr/>
      <dgm:t>
        <a:bodyPr/>
        <a:lstStyle/>
        <a:p>
          <a:r>
            <a:rPr lang="uk-UA" noProof="0" dirty="0" err="1" smtClean="0"/>
            <a:t>Футуродизайн</a:t>
          </a:r>
          <a:r>
            <a:rPr lang="uk-UA" noProof="0" dirty="0" smtClean="0"/>
            <a:t>. </a:t>
          </a:r>
          <a:endParaRPr lang="uk-UA" noProof="0" dirty="0"/>
        </a:p>
      </dgm:t>
    </dgm:pt>
    <dgm:pt modelId="{7F939F76-220A-4CDB-8CB0-A2CD90533169}" type="parTrans" cxnId="{E8CF173D-D6BA-4586-B0F7-2972DDCDD7A5}">
      <dgm:prSet/>
      <dgm:spPr/>
      <dgm:t>
        <a:bodyPr/>
        <a:lstStyle/>
        <a:p>
          <a:endParaRPr lang="ru-RU"/>
        </a:p>
      </dgm:t>
    </dgm:pt>
    <dgm:pt modelId="{98757288-EF80-4DE5-A1D6-04F482EC00A4}" type="sibTrans" cxnId="{E8CF173D-D6BA-4586-B0F7-2972DDCDD7A5}">
      <dgm:prSet/>
      <dgm:spPr/>
      <dgm:t>
        <a:bodyPr/>
        <a:lstStyle/>
        <a:p>
          <a:endParaRPr lang="ru-RU"/>
        </a:p>
      </dgm:t>
    </dgm:pt>
    <dgm:pt modelId="{FD67F0EF-D3A2-46D1-AD3C-849B4EEC6F1C}" type="pres">
      <dgm:prSet presAssocID="{E75FCBC7-B47B-4554-9993-78F00BDEF21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94F8812-5DDB-43AE-A0DB-27608B427CB1}" type="pres">
      <dgm:prSet presAssocID="{25CF391F-3080-4474-88D6-C8B8E7049D6C}" presName="root" presStyleCnt="0"/>
      <dgm:spPr/>
    </dgm:pt>
    <dgm:pt modelId="{E9BAFE6E-C18F-499C-BF19-B1045DD5F1DF}" type="pres">
      <dgm:prSet presAssocID="{25CF391F-3080-4474-88D6-C8B8E7049D6C}" presName="rootComposite" presStyleCnt="0"/>
      <dgm:spPr/>
    </dgm:pt>
    <dgm:pt modelId="{E58F7A2D-C928-4E62-B048-461A0020F148}" type="pres">
      <dgm:prSet presAssocID="{25CF391F-3080-4474-88D6-C8B8E7049D6C}" presName="rootText" presStyleLbl="node1" presStyleIdx="0" presStyleCnt="5" custScaleX="122651"/>
      <dgm:spPr/>
      <dgm:t>
        <a:bodyPr/>
        <a:lstStyle/>
        <a:p>
          <a:endParaRPr lang="ru-RU"/>
        </a:p>
      </dgm:t>
    </dgm:pt>
    <dgm:pt modelId="{DC4F40BC-AD30-40D7-8F87-859E901A76D2}" type="pres">
      <dgm:prSet presAssocID="{25CF391F-3080-4474-88D6-C8B8E7049D6C}" presName="rootConnector" presStyleLbl="node1" presStyleIdx="0" presStyleCnt="5"/>
      <dgm:spPr/>
      <dgm:t>
        <a:bodyPr/>
        <a:lstStyle/>
        <a:p>
          <a:endParaRPr lang="ru-RU"/>
        </a:p>
      </dgm:t>
    </dgm:pt>
    <dgm:pt modelId="{7D716796-7B27-486E-BC6A-F903BF4D356E}" type="pres">
      <dgm:prSet presAssocID="{25CF391F-3080-4474-88D6-C8B8E7049D6C}" presName="childShape" presStyleCnt="0"/>
      <dgm:spPr/>
    </dgm:pt>
    <dgm:pt modelId="{401AEEE8-A385-4B29-ACBC-4B620040E774}" type="pres">
      <dgm:prSet presAssocID="{B00D944E-F086-4F6A-812F-1A5B0643BB8A}" presName="Name13" presStyleLbl="parChTrans1D2" presStyleIdx="0" presStyleCnt="19"/>
      <dgm:spPr/>
      <dgm:t>
        <a:bodyPr/>
        <a:lstStyle/>
        <a:p>
          <a:endParaRPr lang="ru-RU"/>
        </a:p>
      </dgm:t>
    </dgm:pt>
    <dgm:pt modelId="{CF9C91DA-AD2D-46CA-89E1-8AA308CCB4F1}" type="pres">
      <dgm:prSet presAssocID="{9EE0FA6E-4FAE-4533-8B07-291EAE33347F}" presName="childText" presStyleLbl="bgAcc1" presStyleIdx="0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D4EFEF-2C51-41B3-9B13-38D78F7B53BA}" type="pres">
      <dgm:prSet presAssocID="{3EF5ECE4-8483-41AF-A879-AC1A398EB4CC}" presName="Name13" presStyleLbl="parChTrans1D2" presStyleIdx="1" presStyleCnt="19"/>
      <dgm:spPr/>
      <dgm:t>
        <a:bodyPr/>
        <a:lstStyle/>
        <a:p>
          <a:endParaRPr lang="ru-RU"/>
        </a:p>
      </dgm:t>
    </dgm:pt>
    <dgm:pt modelId="{F4365F8B-0405-41DD-B916-3C27B14F3218}" type="pres">
      <dgm:prSet presAssocID="{582FF000-9E32-4BF3-A4A8-F3DD59D18E9A}" presName="childText" presStyleLbl="bgAcc1" presStyleIdx="1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9158C-FF62-4D20-98B4-C0B7138ACEA8}" type="pres">
      <dgm:prSet presAssocID="{F1AF70CA-F75E-43A3-BCA3-1714CED7FD9B}" presName="Name13" presStyleLbl="parChTrans1D2" presStyleIdx="2" presStyleCnt="19"/>
      <dgm:spPr/>
      <dgm:t>
        <a:bodyPr/>
        <a:lstStyle/>
        <a:p>
          <a:endParaRPr lang="ru-RU"/>
        </a:p>
      </dgm:t>
    </dgm:pt>
    <dgm:pt modelId="{87D93DC4-A943-47AE-8445-AEEB6C278F50}" type="pres">
      <dgm:prSet presAssocID="{CF22E579-4221-4468-A0D4-2BC2DD53558C}" presName="childText" presStyleLbl="bgAcc1" presStyleIdx="2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68573-7F8F-432C-9FB0-3E16D30B286C}" type="pres">
      <dgm:prSet presAssocID="{14F22C31-E571-4A8F-953C-8330B82AEBC5}" presName="root" presStyleCnt="0"/>
      <dgm:spPr/>
    </dgm:pt>
    <dgm:pt modelId="{242F8277-9C22-407F-8835-68BD00175147}" type="pres">
      <dgm:prSet presAssocID="{14F22C31-E571-4A8F-953C-8330B82AEBC5}" presName="rootComposite" presStyleCnt="0"/>
      <dgm:spPr/>
    </dgm:pt>
    <dgm:pt modelId="{426897C0-12E9-4F59-BCA7-87881FD08C28}" type="pres">
      <dgm:prSet presAssocID="{14F22C31-E571-4A8F-953C-8330B82AEBC5}" presName="rootText" presStyleLbl="node1" presStyleIdx="1" presStyleCnt="5" custScaleX="122651"/>
      <dgm:spPr/>
      <dgm:t>
        <a:bodyPr/>
        <a:lstStyle/>
        <a:p>
          <a:endParaRPr lang="ru-RU"/>
        </a:p>
      </dgm:t>
    </dgm:pt>
    <dgm:pt modelId="{392560FA-566C-4A20-836C-4C22089F12C1}" type="pres">
      <dgm:prSet presAssocID="{14F22C31-E571-4A8F-953C-8330B82AEBC5}" presName="rootConnector" presStyleLbl="node1" presStyleIdx="1" presStyleCnt="5"/>
      <dgm:spPr/>
      <dgm:t>
        <a:bodyPr/>
        <a:lstStyle/>
        <a:p>
          <a:endParaRPr lang="ru-RU"/>
        </a:p>
      </dgm:t>
    </dgm:pt>
    <dgm:pt modelId="{7A6DD6DA-67EC-4E88-9E2C-4DD7D6245737}" type="pres">
      <dgm:prSet presAssocID="{14F22C31-E571-4A8F-953C-8330B82AEBC5}" presName="childShape" presStyleCnt="0"/>
      <dgm:spPr/>
    </dgm:pt>
    <dgm:pt modelId="{C8D0AB6F-9B3A-4838-93E5-A981C439228D}" type="pres">
      <dgm:prSet presAssocID="{E0A26A9A-411E-4173-9663-045E184BEAD0}" presName="Name13" presStyleLbl="parChTrans1D2" presStyleIdx="3" presStyleCnt="19"/>
      <dgm:spPr/>
      <dgm:t>
        <a:bodyPr/>
        <a:lstStyle/>
        <a:p>
          <a:endParaRPr lang="ru-RU"/>
        </a:p>
      </dgm:t>
    </dgm:pt>
    <dgm:pt modelId="{7190BC1C-1223-42F4-B5D7-3C412FE67A6D}" type="pres">
      <dgm:prSet presAssocID="{C2E9D09F-D0E0-47D5-89C7-5C855D06080D}" presName="childText" presStyleLbl="bgAcc1" presStyleIdx="3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9A7D2-9615-42FE-BB28-E8D99BAA1688}" type="pres">
      <dgm:prSet presAssocID="{58A43003-CA34-49F5-9AF5-930790AB1653}" presName="Name13" presStyleLbl="parChTrans1D2" presStyleIdx="4" presStyleCnt="19"/>
      <dgm:spPr/>
      <dgm:t>
        <a:bodyPr/>
        <a:lstStyle/>
        <a:p>
          <a:endParaRPr lang="ru-RU"/>
        </a:p>
      </dgm:t>
    </dgm:pt>
    <dgm:pt modelId="{F6C22085-341C-4B39-9D8D-E8610E9155C2}" type="pres">
      <dgm:prSet presAssocID="{45A1C538-59F8-4618-B410-0AC7C6F07896}" presName="childText" presStyleLbl="bgAcc1" presStyleIdx="4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099D7F-7CCC-44F0-99E5-A036DE16433C}" type="pres">
      <dgm:prSet presAssocID="{843F955C-E0CA-4273-BC7E-64688E00CAF8}" presName="Name13" presStyleLbl="parChTrans1D2" presStyleIdx="5" presStyleCnt="19"/>
      <dgm:spPr/>
      <dgm:t>
        <a:bodyPr/>
        <a:lstStyle/>
        <a:p>
          <a:endParaRPr lang="ru-RU"/>
        </a:p>
      </dgm:t>
    </dgm:pt>
    <dgm:pt modelId="{447291EB-FA1E-4E3C-8D58-AE0F357B6242}" type="pres">
      <dgm:prSet presAssocID="{00939B0B-6A22-4E40-98F1-D0CAADC6AA26}" presName="childText" presStyleLbl="bgAcc1" presStyleIdx="5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D36A7-6E5B-4E1A-8F4F-C488BEEAF113}" type="pres">
      <dgm:prSet presAssocID="{A5260F6F-516B-40C8-8D60-1DDCFD501F09}" presName="root" presStyleCnt="0"/>
      <dgm:spPr/>
    </dgm:pt>
    <dgm:pt modelId="{204A0CE1-5763-47CC-8880-40D1E9308678}" type="pres">
      <dgm:prSet presAssocID="{A5260F6F-516B-40C8-8D60-1DDCFD501F09}" presName="rootComposite" presStyleCnt="0"/>
      <dgm:spPr/>
    </dgm:pt>
    <dgm:pt modelId="{58C4DC10-C737-4DCB-9425-72F2D6530825}" type="pres">
      <dgm:prSet presAssocID="{A5260F6F-516B-40C8-8D60-1DDCFD501F09}" presName="rootText" presStyleLbl="node1" presStyleIdx="2" presStyleCnt="5" custScaleX="122651"/>
      <dgm:spPr/>
      <dgm:t>
        <a:bodyPr/>
        <a:lstStyle/>
        <a:p>
          <a:endParaRPr lang="ru-RU"/>
        </a:p>
      </dgm:t>
    </dgm:pt>
    <dgm:pt modelId="{391E4C6E-43CC-43A8-9B75-372526155C6D}" type="pres">
      <dgm:prSet presAssocID="{A5260F6F-516B-40C8-8D60-1DDCFD501F09}" presName="rootConnector" presStyleLbl="node1" presStyleIdx="2" presStyleCnt="5"/>
      <dgm:spPr/>
      <dgm:t>
        <a:bodyPr/>
        <a:lstStyle/>
        <a:p>
          <a:endParaRPr lang="ru-RU"/>
        </a:p>
      </dgm:t>
    </dgm:pt>
    <dgm:pt modelId="{4817CA8C-A0BC-418C-B6F5-51C39C7184FA}" type="pres">
      <dgm:prSet presAssocID="{A5260F6F-516B-40C8-8D60-1DDCFD501F09}" presName="childShape" presStyleCnt="0"/>
      <dgm:spPr/>
    </dgm:pt>
    <dgm:pt modelId="{F523202A-8DD6-4394-9E00-E96C96D0420C}" type="pres">
      <dgm:prSet presAssocID="{8CB54554-8B37-4362-8B9D-CBDA4D014389}" presName="Name13" presStyleLbl="parChTrans1D2" presStyleIdx="6" presStyleCnt="19"/>
      <dgm:spPr/>
      <dgm:t>
        <a:bodyPr/>
        <a:lstStyle/>
        <a:p>
          <a:endParaRPr lang="ru-RU"/>
        </a:p>
      </dgm:t>
    </dgm:pt>
    <dgm:pt modelId="{7894017F-9F0F-4FCF-9409-EDD93938FB43}" type="pres">
      <dgm:prSet presAssocID="{9C03AB87-4844-4C3B-8C46-8F4308994F35}" presName="childText" presStyleLbl="bgAcc1" presStyleIdx="6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A2E58-912E-425E-9897-715B8D308DD7}" type="pres">
      <dgm:prSet presAssocID="{6E9B1BC1-1FE7-4CC8-8059-A7C5234EA4B2}" presName="Name13" presStyleLbl="parChTrans1D2" presStyleIdx="7" presStyleCnt="19"/>
      <dgm:spPr/>
      <dgm:t>
        <a:bodyPr/>
        <a:lstStyle/>
        <a:p>
          <a:endParaRPr lang="ru-RU"/>
        </a:p>
      </dgm:t>
    </dgm:pt>
    <dgm:pt modelId="{16F15534-307C-4BD9-838F-0EF7C1E5CE4C}" type="pres">
      <dgm:prSet presAssocID="{7D2FAF2C-00C4-4384-A6C1-3EE035CE8355}" presName="childText" presStyleLbl="bgAcc1" presStyleIdx="7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94414-D7A7-47BF-AFFA-08722B320894}" type="pres">
      <dgm:prSet presAssocID="{9E6CA8EA-6BAF-4F8D-8D9E-2C42388F0194}" presName="Name13" presStyleLbl="parChTrans1D2" presStyleIdx="8" presStyleCnt="19"/>
      <dgm:spPr/>
      <dgm:t>
        <a:bodyPr/>
        <a:lstStyle/>
        <a:p>
          <a:endParaRPr lang="ru-RU"/>
        </a:p>
      </dgm:t>
    </dgm:pt>
    <dgm:pt modelId="{748A02DF-AB54-4A6F-94FD-273D4CC1019B}" type="pres">
      <dgm:prSet presAssocID="{3E2E263F-17E9-4FD6-B0D3-B326097E2251}" presName="childText" presStyleLbl="bgAcc1" presStyleIdx="8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7317A8-DD6E-41D9-83C9-48E428CB62C1}" type="pres">
      <dgm:prSet presAssocID="{390AF201-6722-479D-BD18-C6ED1209A922}" presName="root" presStyleCnt="0"/>
      <dgm:spPr/>
    </dgm:pt>
    <dgm:pt modelId="{CB8FF8A6-E00B-4501-A373-7D6DD42D57A7}" type="pres">
      <dgm:prSet presAssocID="{390AF201-6722-479D-BD18-C6ED1209A922}" presName="rootComposite" presStyleCnt="0"/>
      <dgm:spPr/>
    </dgm:pt>
    <dgm:pt modelId="{B905CEDA-3878-4D68-8DF3-959493748C04}" type="pres">
      <dgm:prSet presAssocID="{390AF201-6722-479D-BD18-C6ED1209A922}" presName="rootText" presStyleLbl="node1" presStyleIdx="3" presStyleCnt="5" custScaleX="122651"/>
      <dgm:spPr/>
      <dgm:t>
        <a:bodyPr/>
        <a:lstStyle/>
        <a:p>
          <a:endParaRPr lang="ru-RU"/>
        </a:p>
      </dgm:t>
    </dgm:pt>
    <dgm:pt modelId="{30E92257-55AA-44AB-8C2C-4F436A30EEB7}" type="pres">
      <dgm:prSet presAssocID="{390AF201-6722-479D-BD18-C6ED1209A922}" presName="rootConnector" presStyleLbl="node1" presStyleIdx="3" presStyleCnt="5"/>
      <dgm:spPr/>
      <dgm:t>
        <a:bodyPr/>
        <a:lstStyle/>
        <a:p>
          <a:endParaRPr lang="ru-RU"/>
        </a:p>
      </dgm:t>
    </dgm:pt>
    <dgm:pt modelId="{B7BD7785-1082-4BC2-9DD0-8B7E2D0E5D61}" type="pres">
      <dgm:prSet presAssocID="{390AF201-6722-479D-BD18-C6ED1209A922}" presName="childShape" presStyleCnt="0"/>
      <dgm:spPr/>
    </dgm:pt>
    <dgm:pt modelId="{DC12DE2E-17A4-436E-AC3F-22C26CEFAF59}" type="pres">
      <dgm:prSet presAssocID="{B826768A-2337-4018-9274-E76BADD6B9C2}" presName="Name13" presStyleLbl="parChTrans1D2" presStyleIdx="9" presStyleCnt="19"/>
      <dgm:spPr/>
      <dgm:t>
        <a:bodyPr/>
        <a:lstStyle/>
        <a:p>
          <a:endParaRPr lang="ru-RU"/>
        </a:p>
      </dgm:t>
    </dgm:pt>
    <dgm:pt modelId="{5B36720F-2940-46F9-8DE9-F6BB939733DD}" type="pres">
      <dgm:prSet presAssocID="{B364AF16-4C2A-4ED8-AF67-FD331B924B15}" presName="childText" presStyleLbl="bgAcc1" presStyleIdx="9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CC4A4A-B900-4CA9-A3B1-6C86C9E1BD9A}" type="pres">
      <dgm:prSet presAssocID="{F7FD6CDD-9A46-4152-BCF8-12B9E9E11DE0}" presName="Name13" presStyleLbl="parChTrans1D2" presStyleIdx="10" presStyleCnt="19"/>
      <dgm:spPr/>
      <dgm:t>
        <a:bodyPr/>
        <a:lstStyle/>
        <a:p>
          <a:endParaRPr lang="ru-RU"/>
        </a:p>
      </dgm:t>
    </dgm:pt>
    <dgm:pt modelId="{C30F9F7D-6544-46EF-AD1A-25BAB7B5B257}" type="pres">
      <dgm:prSet presAssocID="{F74BF313-2F92-427F-9762-51122BCA389C}" presName="childText" presStyleLbl="bgAcc1" presStyleIdx="10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EE186-6E26-4E9D-92DA-B8EDF5D3E5C5}" type="pres">
      <dgm:prSet presAssocID="{4A882F4C-DE0F-46F5-8326-58212D2E1975}" presName="Name13" presStyleLbl="parChTrans1D2" presStyleIdx="11" presStyleCnt="19"/>
      <dgm:spPr/>
      <dgm:t>
        <a:bodyPr/>
        <a:lstStyle/>
        <a:p>
          <a:endParaRPr lang="ru-RU"/>
        </a:p>
      </dgm:t>
    </dgm:pt>
    <dgm:pt modelId="{52717DFE-4124-416A-81EB-7841DB3F887E}" type="pres">
      <dgm:prSet presAssocID="{32591CEE-E61A-4981-8FD6-E3654047725A}" presName="childText" presStyleLbl="bgAcc1" presStyleIdx="11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3AD27-BFA7-4164-869A-7189A3E0631F}" type="pres">
      <dgm:prSet presAssocID="{107EAEFA-5C19-4838-AA3D-DE114BC6E9EA}" presName="Name13" presStyleLbl="parChTrans1D2" presStyleIdx="12" presStyleCnt="19"/>
      <dgm:spPr/>
      <dgm:t>
        <a:bodyPr/>
        <a:lstStyle/>
        <a:p>
          <a:endParaRPr lang="ru-RU"/>
        </a:p>
      </dgm:t>
    </dgm:pt>
    <dgm:pt modelId="{1DD08957-2AFB-4B2F-8B1C-3070B5C17950}" type="pres">
      <dgm:prSet presAssocID="{5510BB23-1097-405C-B826-5B8F01BF9DFD}" presName="childText" presStyleLbl="bgAcc1" presStyleIdx="12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FCE12-6C2E-4088-BEA7-DE0D2F559333}" type="pres">
      <dgm:prSet presAssocID="{6E291F5D-40CE-4D72-8E42-B0EAD023E2D2}" presName="Name13" presStyleLbl="parChTrans1D2" presStyleIdx="13" presStyleCnt="19"/>
      <dgm:spPr/>
      <dgm:t>
        <a:bodyPr/>
        <a:lstStyle/>
        <a:p>
          <a:endParaRPr lang="ru-RU"/>
        </a:p>
      </dgm:t>
    </dgm:pt>
    <dgm:pt modelId="{F81BE282-4F47-4864-8E0F-4BA92B9DFE74}" type="pres">
      <dgm:prSet presAssocID="{5E97CB7C-5A0F-40C7-AF4B-6D45A6C6A12E}" presName="childText" presStyleLbl="bgAcc1" presStyleIdx="13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2FF84-F7CB-4615-9420-7886415E46B0}" type="pres">
      <dgm:prSet presAssocID="{BB551AD7-D4FE-4122-B453-E5881F01ABEE}" presName="root" presStyleCnt="0"/>
      <dgm:spPr/>
    </dgm:pt>
    <dgm:pt modelId="{CF225859-5F90-4159-A053-FBB0742207C8}" type="pres">
      <dgm:prSet presAssocID="{BB551AD7-D4FE-4122-B453-E5881F01ABEE}" presName="rootComposite" presStyleCnt="0"/>
      <dgm:spPr/>
    </dgm:pt>
    <dgm:pt modelId="{A9562EF2-2CFF-41DC-A7A7-8C15278D1105}" type="pres">
      <dgm:prSet presAssocID="{BB551AD7-D4FE-4122-B453-E5881F01ABEE}" presName="rootText" presStyleLbl="node1" presStyleIdx="4" presStyleCnt="5" custScaleX="122651"/>
      <dgm:spPr/>
      <dgm:t>
        <a:bodyPr/>
        <a:lstStyle/>
        <a:p>
          <a:endParaRPr lang="ru-RU"/>
        </a:p>
      </dgm:t>
    </dgm:pt>
    <dgm:pt modelId="{3608701B-5F55-4D24-A6CF-8A8A0C92C65D}" type="pres">
      <dgm:prSet presAssocID="{BB551AD7-D4FE-4122-B453-E5881F01ABEE}" presName="rootConnector" presStyleLbl="node1" presStyleIdx="4" presStyleCnt="5"/>
      <dgm:spPr/>
      <dgm:t>
        <a:bodyPr/>
        <a:lstStyle/>
        <a:p>
          <a:endParaRPr lang="ru-RU"/>
        </a:p>
      </dgm:t>
    </dgm:pt>
    <dgm:pt modelId="{0E3C8B87-AB5C-496F-96F2-C3B59123C41F}" type="pres">
      <dgm:prSet presAssocID="{BB551AD7-D4FE-4122-B453-E5881F01ABEE}" presName="childShape" presStyleCnt="0"/>
      <dgm:spPr/>
    </dgm:pt>
    <dgm:pt modelId="{1F8C3FF5-D583-4775-9B1B-D702A02F14C2}" type="pres">
      <dgm:prSet presAssocID="{BE372653-A0E3-46FC-B93B-61A9C854D623}" presName="Name13" presStyleLbl="parChTrans1D2" presStyleIdx="14" presStyleCnt="19"/>
      <dgm:spPr/>
      <dgm:t>
        <a:bodyPr/>
        <a:lstStyle/>
        <a:p>
          <a:endParaRPr lang="ru-RU"/>
        </a:p>
      </dgm:t>
    </dgm:pt>
    <dgm:pt modelId="{CC3CF7CB-A3F2-46CC-BDFD-AE3BF6E11ACF}" type="pres">
      <dgm:prSet presAssocID="{E087D33B-0C1B-47E7-B152-16D33FF0A234}" presName="childText" presStyleLbl="bgAcc1" presStyleIdx="14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60E86-DDE7-473C-B247-60E6BBED236F}" type="pres">
      <dgm:prSet presAssocID="{CD8B167E-0E78-4E70-ACCB-677D67695C1F}" presName="Name13" presStyleLbl="parChTrans1D2" presStyleIdx="15" presStyleCnt="19"/>
      <dgm:spPr/>
      <dgm:t>
        <a:bodyPr/>
        <a:lstStyle/>
        <a:p>
          <a:endParaRPr lang="ru-RU"/>
        </a:p>
      </dgm:t>
    </dgm:pt>
    <dgm:pt modelId="{48B62490-1E03-4315-8266-51FB78C70430}" type="pres">
      <dgm:prSet presAssocID="{D53A1DF3-D45E-4CFF-9D01-FBC5CA6AE7F5}" presName="childText" presStyleLbl="bgAcc1" presStyleIdx="15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0B032-5DA5-4F8B-B0BD-520405ED1067}" type="pres">
      <dgm:prSet presAssocID="{879064DD-3FF3-4F29-BE7A-D95FE78C4627}" presName="Name13" presStyleLbl="parChTrans1D2" presStyleIdx="16" presStyleCnt="19"/>
      <dgm:spPr/>
      <dgm:t>
        <a:bodyPr/>
        <a:lstStyle/>
        <a:p>
          <a:endParaRPr lang="ru-RU"/>
        </a:p>
      </dgm:t>
    </dgm:pt>
    <dgm:pt modelId="{AF05F335-8297-46BC-95F5-B15C9A46D355}" type="pres">
      <dgm:prSet presAssocID="{14B1207E-0250-4E5F-8902-F4D970324440}" presName="childText" presStyleLbl="bgAcc1" presStyleIdx="16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4C819-951A-4023-BE0E-970880059C58}" type="pres">
      <dgm:prSet presAssocID="{D14D4BC0-A21F-4C2F-AF67-15A3724EB6F5}" presName="Name13" presStyleLbl="parChTrans1D2" presStyleIdx="17" presStyleCnt="19"/>
      <dgm:spPr/>
      <dgm:t>
        <a:bodyPr/>
        <a:lstStyle/>
        <a:p>
          <a:endParaRPr lang="ru-RU"/>
        </a:p>
      </dgm:t>
    </dgm:pt>
    <dgm:pt modelId="{82E32A43-F463-406F-AB81-12A06B2943CC}" type="pres">
      <dgm:prSet presAssocID="{6B3682FB-ECA9-4E04-81F9-29BB4BB7A567}" presName="childText" presStyleLbl="bgAcc1" presStyleIdx="17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2CAF0-A3B4-4273-ACB2-A44637297C6A}" type="pres">
      <dgm:prSet presAssocID="{7F939F76-220A-4CDB-8CB0-A2CD90533169}" presName="Name13" presStyleLbl="parChTrans1D2" presStyleIdx="18" presStyleCnt="19"/>
      <dgm:spPr/>
      <dgm:t>
        <a:bodyPr/>
        <a:lstStyle/>
        <a:p>
          <a:endParaRPr lang="ru-RU"/>
        </a:p>
      </dgm:t>
    </dgm:pt>
    <dgm:pt modelId="{CB13FC1C-EC56-44FD-B356-118883372424}" type="pres">
      <dgm:prSet presAssocID="{DC5CDF2B-562B-4ED1-B614-7B26C418F6D9}" presName="childText" presStyleLbl="bgAcc1" presStyleIdx="18" presStyleCnt="19" custScaleX="122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EA513F-6CD9-4E52-B869-BC9ABC21BB16}" type="presOf" srcId="{8CB54554-8B37-4362-8B9D-CBDA4D014389}" destId="{F523202A-8DD6-4394-9E00-E96C96D0420C}" srcOrd="0" destOrd="0" presId="urn:microsoft.com/office/officeart/2005/8/layout/hierarchy3"/>
    <dgm:cxn modelId="{D418A6CE-0BE6-4C38-BA8B-7452EF89E8DB}" type="presOf" srcId="{E0A26A9A-411E-4173-9663-045E184BEAD0}" destId="{C8D0AB6F-9B3A-4838-93E5-A981C439228D}" srcOrd="0" destOrd="0" presId="urn:microsoft.com/office/officeart/2005/8/layout/hierarchy3"/>
    <dgm:cxn modelId="{D7CEDC9C-1D7B-4B61-B7B9-6E5E4C74348A}" type="presOf" srcId="{45A1C538-59F8-4618-B410-0AC7C6F07896}" destId="{F6C22085-341C-4B39-9D8D-E8610E9155C2}" srcOrd="0" destOrd="0" presId="urn:microsoft.com/office/officeart/2005/8/layout/hierarchy3"/>
    <dgm:cxn modelId="{6859F99B-26A6-47FC-9A27-3B45BD7A0D8D}" srcId="{BB551AD7-D4FE-4122-B453-E5881F01ABEE}" destId="{D53A1DF3-D45E-4CFF-9D01-FBC5CA6AE7F5}" srcOrd="1" destOrd="0" parTransId="{CD8B167E-0E78-4E70-ACCB-677D67695C1F}" sibTransId="{471AAC8E-A1F9-4CE8-8AAF-C942260C8F70}"/>
    <dgm:cxn modelId="{D585D73E-87D1-42AB-A7E9-F4FBB8BFA57F}" type="presOf" srcId="{00939B0B-6A22-4E40-98F1-D0CAADC6AA26}" destId="{447291EB-FA1E-4E3C-8D58-AE0F357B6242}" srcOrd="0" destOrd="0" presId="urn:microsoft.com/office/officeart/2005/8/layout/hierarchy3"/>
    <dgm:cxn modelId="{DAA682D3-CAAC-4934-AE5A-2CBE8010F8ED}" srcId="{14F22C31-E571-4A8F-953C-8330B82AEBC5}" destId="{C2E9D09F-D0E0-47D5-89C7-5C855D06080D}" srcOrd="0" destOrd="0" parTransId="{E0A26A9A-411E-4173-9663-045E184BEAD0}" sibTransId="{CC66E336-49A5-450A-A136-D9A830FE9980}"/>
    <dgm:cxn modelId="{40546DD9-21D9-41BD-88B9-0F98A8B1AF5C}" type="presOf" srcId="{7F939F76-220A-4CDB-8CB0-A2CD90533169}" destId="{D8E2CAF0-A3B4-4273-ACB2-A44637297C6A}" srcOrd="0" destOrd="0" presId="urn:microsoft.com/office/officeart/2005/8/layout/hierarchy3"/>
    <dgm:cxn modelId="{3AC42130-D1E5-419B-B179-71B70FDBD978}" type="presOf" srcId="{9C03AB87-4844-4C3B-8C46-8F4308994F35}" destId="{7894017F-9F0F-4FCF-9409-EDD93938FB43}" srcOrd="0" destOrd="0" presId="urn:microsoft.com/office/officeart/2005/8/layout/hierarchy3"/>
    <dgm:cxn modelId="{DC1FE999-1B7C-42E7-B3F6-974F247BF281}" type="presOf" srcId="{CF22E579-4221-4468-A0D4-2BC2DD53558C}" destId="{87D93DC4-A943-47AE-8445-AEEB6C278F50}" srcOrd="0" destOrd="0" presId="urn:microsoft.com/office/officeart/2005/8/layout/hierarchy3"/>
    <dgm:cxn modelId="{A04E4E3A-4694-44AE-8C61-63B45541BE53}" type="presOf" srcId="{B364AF16-4C2A-4ED8-AF67-FD331B924B15}" destId="{5B36720F-2940-46F9-8DE9-F6BB939733DD}" srcOrd="0" destOrd="0" presId="urn:microsoft.com/office/officeart/2005/8/layout/hierarchy3"/>
    <dgm:cxn modelId="{67A40D86-22B3-48BE-8693-E2CFFFF5AE1E}" srcId="{E75FCBC7-B47B-4554-9993-78F00BDEF21D}" destId="{25CF391F-3080-4474-88D6-C8B8E7049D6C}" srcOrd="0" destOrd="0" parTransId="{BFF1BC3D-0002-4DE2-B2AF-399611533BCF}" sibTransId="{132AAAAD-D17D-4664-84C1-6D7BFB4D169C}"/>
    <dgm:cxn modelId="{63835069-3E98-4280-92A3-50E3B24393B6}" type="presOf" srcId="{879064DD-3FF3-4F29-BE7A-D95FE78C4627}" destId="{B4D0B032-5DA5-4F8B-B0BD-520405ED1067}" srcOrd="0" destOrd="0" presId="urn:microsoft.com/office/officeart/2005/8/layout/hierarchy3"/>
    <dgm:cxn modelId="{C8F24E48-4980-429D-90A4-1FA5BD28A2DC}" type="presOf" srcId="{A5260F6F-516B-40C8-8D60-1DDCFD501F09}" destId="{391E4C6E-43CC-43A8-9B75-372526155C6D}" srcOrd="1" destOrd="0" presId="urn:microsoft.com/office/officeart/2005/8/layout/hierarchy3"/>
    <dgm:cxn modelId="{EC5F54B5-324F-41B1-9D10-8874E507C8FE}" type="presOf" srcId="{E75FCBC7-B47B-4554-9993-78F00BDEF21D}" destId="{FD67F0EF-D3A2-46D1-AD3C-849B4EEC6F1C}" srcOrd="0" destOrd="0" presId="urn:microsoft.com/office/officeart/2005/8/layout/hierarchy3"/>
    <dgm:cxn modelId="{EFEAD569-9952-4EEB-A48A-A6935F8A4B87}" type="presOf" srcId="{6E291F5D-40CE-4D72-8E42-B0EAD023E2D2}" destId="{896FCE12-6C2E-4088-BEA7-DE0D2F559333}" srcOrd="0" destOrd="0" presId="urn:microsoft.com/office/officeart/2005/8/layout/hierarchy3"/>
    <dgm:cxn modelId="{56434911-5075-40F7-8F9E-AA099AF64AE2}" type="presOf" srcId="{6E9B1BC1-1FE7-4CC8-8059-A7C5234EA4B2}" destId="{B18A2E58-912E-425E-9897-715B8D308DD7}" srcOrd="0" destOrd="0" presId="urn:microsoft.com/office/officeart/2005/8/layout/hierarchy3"/>
    <dgm:cxn modelId="{79B499F7-B659-46B9-AB0A-EFDF0A81CCCA}" srcId="{BB551AD7-D4FE-4122-B453-E5881F01ABEE}" destId="{14B1207E-0250-4E5F-8902-F4D970324440}" srcOrd="2" destOrd="0" parTransId="{879064DD-3FF3-4F29-BE7A-D95FE78C4627}" sibTransId="{C8723F50-B7B8-4354-BD58-A8E2F3968802}"/>
    <dgm:cxn modelId="{376B90E2-3950-4A92-98CD-7FFD9FE07207}" type="presOf" srcId="{9E6CA8EA-6BAF-4F8D-8D9E-2C42388F0194}" destId="{81C94414-D7A7-47BF-AFFA-08722B320894}" srcOrd="0" destOrd="0" presId="urn:microsoft.com/office/officeart/2005/8/layout/hierarchy3"/>
    <dgm:cxn modelId="{7711B6FE-DE2F-4007-B157-943942424ACE}" type="presOf" srcId="{107EAEFA-5C19-4838-AA3D-DE114BC6E9EA}" destId="{42E3AD27-BFA7-4164-869A-7189A3E0631F}" srcOrd="0" destOrd="0" presId="urn:microsoft.com/office/officeart/2005/8/layout/hierarchy3"/>
    <dgm:cxn modelId="{0754F224-37C2-4005-9ACD-7A502B21308C}" srcId="{BB551AD7-D4FE-4122-B453-E5881F01ABEE}" destId="{E087D33B-0C1B-47E7-B152-16D33FF0A234}" srcOrd="0" destOrd="0" parTransId="{BE372653-A0E3-46FC-B93B-61A9C854D623}" sibTransId="{DFDE071E-7F27-4D96-8EA4-820F59F62DE0}"/>
    <dgm:cxn modelId="{F1A66E89-A504-4878-AC61-532406CE0838}" srcId="{E75FCBC7-B47B-4554-9993-78F00BDEF21D}" destId="{14F22C31-E571-4A8F-953C-8330B82AEBC5}" srcOrd="1" destOrd="0" parTransId="{D734CE1F-5A6A-4513-B5B5-4B6578477CBA}" sibTransId="{677F8B40-4DE3-491B-A53E-BD03FE8A1D18}"/>
    <dgm:cxn modelId="{20D88332-FECB-4675-B631-BFD8D1C47BE6}" srcId="{25CF391F-3080-4474-88D6-C8B8E7049D6C}" destId="{582FF000-9E32-4BF3-A4A8-F3DD59D18E9A}" srcOrd="1" destOrd="0" parTransId="{3EF5ECE4-8483-41AF-A879-AC1A398EB4CC}" sibTransId="{2C4F0652-2954-4DA8-BF81-677642711A75}"/>
    <dgm:cxn modelId="{CBAB073B-51BA-4EB7-94FC-3E196EF32387}" type="presOf" srcId="{390AF201-6722-479D-BD18-C6ED1209A922}" destId="{30E92257-55AA-44AB-8C2C-4F436A30EEB7}" srcOrd="1" destOrd="0" presId="urn:microsoft.com/office/officeart/2005/8/layout/hierarchy3"/>
    <dgm:cxn modelId="{03E14942-9FBA-4C1E-BFCF-24E1E5FC2AC1}" srcId="{14F22C31-E571-4A8F-953C-8330B82AEBC5}" destId="{45A1C538-59F8-4618-B410-0AC7C6F07896}" srcOrd="1" destOrd="0" parTransId="{58A43003-CA34-49F5-9AF5-930790AB1653}" sibTransId="{16D364C3-21A4-459E-A5D2-1CCDC520C454}"/>
    <dgm:cxn modelId="{A35AA49C-556B-42D4-9889-A6FBBC90B85D}" srcId="{A5260F6F-516B-40C8-8D60-1DDCFD501F09}" destId="{3E2E263F-17E9-4FD6-B0D3-B326097E2251}" srcOrd="2" destOrd="0" parTransId="{9E6CA8EA-6BAF-4F8D-8D9E-2C42388F0194}" sibTransId="{9A95E650-A6F1-4111-8E7B-D899FD10446C}"/>
    <dgm:cxn modelId="{5EDC79A7-AD71-4488-90B4-E69AA9E4F1BD}" type="presOf" srcId="{9EE0FA6E-4FAE-4533-8B07-291EAE33347F}" destId="{CF9C91DA-AD2D-46CA-89E1-8AA308CCB4F1}" srcOrd="0" destOrd="0" presId="urn:microsoft.com/office/officeart/2005/8/layout/hierarchy3"/>
    <dgm:cxn modelId="{351498F5-4DA0-4876-AB7D-8F5ED1F832D7}" srcId="{BB551AD7-D4FE-4122-B453-E5881F01ABEE}" destId="{6B3682FB-ECA9-4E04-81F9-29BB4BB7A567}" srcOrd="3" destOrd="0" parTransId="{D14D4BC0-A21F-4C2F-AF67-15A3724EB6F5}" sibTransId="{5B2BC26B-0942-463F-8133-EDD6D7892403}"/>
    <dgm:cxn modelId="{02B9D515-60EC-481D-A1DC-6FC7B85758F0}" type="presOf" srcId="{3E2E263F-17E9-4FD6-B0D3-B326097E2251}" destId="{748A02DF-AB54-4A6F-94FD-273D4CC1019B}" srcOrd="0" destOrd="0" presId="urn:microsoft.com/office/officeart/2005/8/layout/hierarchy3"/>
    <dgm:cxn modelId="{D8DA561E-5587-4706-9430-26B0083337A1}" srcId="{390AF201-6722-479D-BD18-C6ED1209A922}" destId="{B364AF16-4C2A-4ED8-AF67-FD331B924B15}" srcOrd="0" destOrd="0" parTransId="{B826768A-2337-4018-9274-E76BADD6B9C2}" sibTransId="{930067D8-D7E5-4FE8-9430-42B5D507CB34}"/>
    <dgm:cxn modelId="{699A7266-41E6-4DB9-8E99-7F55DAAA89AB}" type="presOf" srcId="{25CF391F-3080-4474-88D6-C8B8E7049D6C}" destId="{DC4F40BC-AD30-40D7-8F87-859E901A76D2}" srcOrd="1" destOrd="0" presId="urn:microsoft.com/office/officeart/2005/8/layout/hierarchy3"/>
    <dgm:cxn modelId="{0571CF24-1ED2-4BAE-AA04-61A779D15175}" srcId="{390AF201-6722-479D-BD18-C6ED1209A922}" destId="{F74BF313-2F92-427F-9762-51122BCA389C}" srcOrd="1" destOrd="0" parTransId="{F7FD6CDD-9A46-4152-BCF8-12B9E9E11DE0}" sibTransId="{112A3B0A-9153-49BC-B504-4D36D009DD5B}"/>
    <dgm:cxn modelId="{45A301A2-44C6-47D3-A503-1D2251BCDFC3}" type="presOf" srcId="{E087D33B-0C1B-47E7-B152-16D33FF0A234}" destId="{CC3CF7CB-A3F2-46CC-BDFD-AE3BF6E11ACF}" srcOrd="0" destOrd="0" presId="urn:microsoft.com/office/officeart/2005/8/layout/hierarchy3"/>
    <dgm:cxn modelId="{A5AAE982-C286-4F3D-B36C-DCF85855E7AF}" type="presOf" srcId="{14F22C31-E571-4A8F-953C-8330B82AEBC5}" destId="{392560FA-566C-4A20-836C-4C22089F12C1}" srcOrd="1" destOrd="0" presId="urn:microsoft.com/office/officeart/2005/8/layout/hierarchy3"/>
    <dgm:cxn modelId="{BA80A2E1-FF69-4FC6-AF87-BA0626FD9158}" srcId="{25CF391F-3080-4474-88D6-C8B8E7049D6C}" destId="{CF22E579-4221-4468-A0D4-2BC2DD53558C}" srcOrd="2" destOrd="0" parTransId="{F1AF70CA-F75E-43A3-BCA3-1714CED7FD9B}" sibTransId="{D68B8217-998E-4FC5-A9CC-55405494ABD6}"/>
    <dgm:cxn modelId="{0964F2C9-FAFC-4317-BF4A-B2A6A407DB74}" type="presOf" srcId="{D14D4BC0-A21F-4C2F-AF67-15A3724EB6F5}" destId="{BEA4C819-951A-4023-BE0E-970880059C58}" srcOrd="0" destOrd="0" presId="urn:microsoft.com/office/officeart/2005/8/layout/hierarchy3"/>
    <dgm:cxn modelId="{DEA801E9-8F31-4D16-9D4E-06F4EE46E10F}" srcId="{A5260F6F-516B-40C8-8D60-1DDCFD501F09}" destId="{7D2FAF2C-00C4-4384-A6C1-3EE035CE8355}" srcOrd="1" destOrd="0" parTransId="{6E9B1BC1-1FE7-4CC8-8059-A7C5234EA4B2}" sibTransId="{070A9D36-2C42-4330-808A-34B81E70CF5F}"/>
    <dgm:cxn modelId="{5955A7F5-C3B7-4E7C-B308-451EB337257B}" type="presOf" srcId="{5E97CB7C-5A0F-40C7-AF4B-6D45A6C6A12E}" destId="{F81BE282-4F47-4864-8E0F-4BA92B9DFE74}" srcOrd="0" destOrd="0" presId="urn:microsoft.com/office/officeart/2005/8/layout/hierarchy3"/>
    <dgm:cxn modelId="{26A026A5-0900-4200-88D5-6F4999BF6AB0}" type="presOf" srcId="{7D2FAF2C-00C4-4384-A6C1-3EE035CE8355}" destId="{16F15534-307C-4BD9-838F-0EF7C1E5CE4C}" srcOrd="0" destOrd="0" presId="urn:microsoft.com/office/officeart/2005/8/layout/hierarchy3"/>
    <dgm:cxn modelId="{A9F5B496-83C3-4706-8E4D-D5AB9CD2E834}" type="presOf" srcId="{582FF000-9E32-4BF3-A4A8-F3DD59D18E9A}" destId="{F4365F8B-0405-41DD-B916-3C27B14F3218}" srcOrd="0" destOrd="0" presId="urn:microsoft.com/office/officeart/2005/8/layout/hierarchy3"/>
    <dgm:cxn modelId="{0CEDCA63-CFDF-4318-9FCD-BD8AF8A6AD4C}" type="presOf" srcId="{A5260F6F-516B-40C8-8D60-1DDCFD501F09}" destId="{58C4DC10-C737-4DCB-9425-72F2D6530825}" srcOrd="0" destOrd="0" presId="urn:microsoft.com/office/officeart/2005/8/layout/hierarchy3"/>
    <dgm:cxn modelId="{73292B67-2C1C-4854-B279-3A7FCBB98D87}" type="presOf" srcId="{D53A1DF3-D45E-4CFF-9D01-FBC5CA6AE7F5}" destId="{48B62490-1E03-4315-8266-51FB78C70430}" srcOrd="0" destOrd="0" presId="urn:microsoft.com/office/officeart/2005/8/layout/hierarchy3"/>
    <dgm:cxn modelId="{E5133964-6949-46EE-978D-D233BD18E3D2}" srcId="{25CF391F-3080-4474-88D6-C8B8E7049D6C}" destId="{9EE0FA6E-4FAE-4533-8B07-291EAE33347F}" srcOrd="0" destOrd="0" parTransId="{B00D944E-F086-4F6A-812F-1A5B0643BB8A}" sibTransId="{DA527AE3-08C2-4FFC-B3CB-014B01C5A892}"/>
    <dgm:cxn modelId="{D786D867-496A-404F-941E-BA7098E1A426}" type="presOf" srcId="{BE372653-A0E3-46FC-B93B-61A9C854D623}" destId="{1F8C3FF5-D583-4775-9B1B-D702A02F14C2}" srcOrd="0" destOrd="0" presId="urn:microsoft.com/office/officeart/2005/8/layout/hierarchy3"/>
    <dgm:cxn modelId="{27526ED0-77E3-4DBC-88AB-49ED72230725}" type="presOf" srcId="{BB551AD7-D4FE-4122-B453-E5881F01ABEE}" destId="{3608701B-5F55-4D24-A6CF-8A8A0C92C65D}" srcOrd="1" destOrd="0" presId="urn:microsoft.com/office/officeart/2005/8/layout/hierarchy3"/>
    <dgm:cxn modelId="{8FD82038-F971-4243-B16F-FE79243F5427}" srcId="{390AF201-6722-479D-BD18-C6ED1209A922}" destId="{5E97CB7C-5A0F-40C7-AF4B-6D45A6C6A12E}" srcOrd="4" destOrd="0" parTransId="{6E291F5D-40CE-4D72-8E42-B0EAD023E2D2}" sibTransId="{93BF09D1-6A19-4DBD-8A0B-A3F31380DB4A}"/>
    <dgm:cxn modelId="{0DFCBC35-D4FD-44A2-88E7-E5E16CAB75DC}" type="presOf" srcId="{6B3682FB-ECA9-4E04-81F9-29BB4BB7A567}" destId="{82E32A43-F463-406F-AB81-12A06B2943CC}" srcOrd="0" destOrd="0" presId="urn:microsoft.com/office/officeart/2005/8/layout/hierarchy3"/>
    <dgm:cxn modelId="{4D69D9ED-5769-43E0-BFC4-01954BE71225}" srcId="{E75FCBC7-B47B-4554-9993-78F00BDEF21D}" destId="{390AF201-6722-479D-BD18-C6ED1209A922}" srcOrd="3" destOrd="0" parTransId="{FE9F0ED9-8A0B-41CA-B09C-57B692AD28B7}" sibTransId="{5D10D621-39D6-4141-8B90-BC4A2B83132F}"/>
    <dgm:cxn modelId="{2B47C539-2CCC-451C-8FD4-F64FF1921C72}" srcId="{A5260F6F-516B-40C8-8D60-1DDCFD501F09}" destId="{9C03AB87-4844-4C3B-8C46-8F4308994F35}" srcOrd="0" destOrd="0" parTransId="{8CB54554-8B37-4362-8B9D-CBDA4D014389}" sibTransId="{F0CD7BA2-09D9-4681-9332-FBF9F9332AF2}"/>
    <dgm:cxn modelId="{FED218C8-D4D0-4F4A-B2C5-5DFF258211AA}" type="presOf" srcId="{25CF391F-3080-4474-88D6-C8B8E7049D6C}" destId="{E58F7A2D-C928-4E62-B048-461A0020F148}" srcOrd="0" destOrd="0" presId="urn:microsoft.com/office/officeart/2005/8/layout/hierarchy3"/>
    <dgm:cxn modelId="{2C3EBEF6-3164-456B-A287-17154CE673DC}" srcId="{390AF201-6722-479D-BD18-C6ED1209A922}" destId="{32591CEE-E61A-4981-8FD6-E3654047725A}" srcOrd="2" destOrd="0" parTransId="{4A882F4C-DE0F-46F5-8326-58212D2E1975}" sibTransId="{6E51C374-D0EF-4726-AFFF-705D2E494BF3}"/>
    <dgm:cxn modelId="{97D6C72D-7D0B-456C-96FD-8228F8E713CB}" type="presOf" srcId="{4A882F4C-DE0F-46F5-8326-58212D2E1975}" destId="{B2BEE186-6E26-4E9D-92DA-B8EDF5D3E5C5}" srcOrd="0" destOrd="0" presId="urn:microsoft.com/office/officeart/2005/8/layout/hierarchy3"/>
    <dgm:cxn modelId="{626AD054-EFC9-47CC-9FEC-7B7CD0CFA117}" srcId="{390AF201-6722-479D-BD18-C6ED1209A922}" destId="{5510BB23-1097-405C-B826-5B8F01BF9DFD}" srcOrd="3" destOrd="0" parTransId="{107EAEFA-5C19-4838-AA3D-DE114BC6E9EA}" sibTransId="{5E65750B-5702-46CF-9DF2-284432655F3D}"/>
    <dgm:cxn modelId="{E82C902D-14CE-4028-A6CF-11F7A5E20F23}" type="presOf" srcId="{843F955C-E0CA-4273-BC7E-64688E00CAF8}" destId="{65099D7F-7CCC-44F0-99E5-A036DE16433C}" srcOrd="0" destOrd="0" presId="urn:microsoft.com/office/officeart/2005/8/layout/hierarchy3"/>
    <dgm:cxn modelId="{BC16E3F0-3657-48FC-A8A1-419877ED7D28}" type="presOf" srcId="{3EF5ECE4-8483-41AF-A879-AC1A398EB4CC}" destId="{C7D4EFEF-2C51-41B3-9B13-38D78F7B53BA}" srcOrd="0" destOrd="0" presId="urn:microsoft.com/office/officeart/2005/8/layout/hierarchy3"/>
    <dgm:cxn modelId="{B31219C7-A2CE-46F6-9735-979B8F4CB24A}" type="presOf" srcId="{F1AF70CA-F75E-43A3-BCA3-1714CED7FD9B}" destId="{FAA9158C-FF62-4D20-98B4-C0B7138ACEA8}" srcOrd="0" destOrd="0" presId="urn:microsoft.com/office/officeart/2005/8/layout/hierarchy3"/>
    <dgm:cxn modelId="{7EF4E444-E284-404B-B3BF-3ECA57F46F7E}" srcId="{14F22C31-E571-4A8F-953C-8330B82AEBC5}" destId="{00939B0B-6A22-4E40-98F1-D0CAADC6AA26}" srcOrd="2" destOrd="0" parTransId="{843F955C-E0CA-4273-BC7E-64688E00CAF8}" sibTransId="{0B7B5A43-041F-471C-8E0C-52D5950BF2C7}"/>
    <dgm:cxn modelId="{92512B91-FE36-47DB-9A35-CAB6865D31B2}" type="presOf" srcId="{F7FD6CDD-9A46-4152-BCF8-12B9E9E11DE0}" destId="{38CC4A4A-B900-4CA9-A3B1-6C86C9E1BD9A}" srcOrd="0" destOrd="0" presId="urn:microsoft.com/office/officeart/2005/8/layout/hierarchy3"/>
    <dgm:cxn modelId="{F82FBADB-8106-4FD0-9AC0-8704EBBA5E6A}" srcId="{E75FCBC7-B47B-4554-9993-78F00BDEF21D}" destId="{BB551AD7-D4FE-4122-B453-E5881F01ABEE}" srcOrd="4" destOrd="0" parTransId="{613250C2-BECA-4FEC-A942-A219E4856DDA}" sibTransId="{7726F338-7200-48F1-9891-786D0D579046}"/>
    <dgm:cxn modelId="{471A000B-015D-48FB-AC5B-5BC8A2134C31}" type="presOf" srcId="{14F22C31-E571-4A8F-953C-8330B82AEBC5}" destId="{426897C0-12E9-4F59-BCA7-87881FD08C28}" srcOrd="0" destOrd="0" presId="urn:microsoft.com/office/officeart/2005/8/layout/hierarchy3"/>
    <dgm:cxn modelId="{77494500-486A-4229-A48A-DD99C18108DF}" type="presOf" srcId="{DC5CDF2B-562B-4ED1-B614-7B26C418F6D9}" destId="{CB13FC1C-EC56-44FD-B356-118883372424}" srcOrd="0" destOrd="0" presId="urn:microsoft.com/office/officeart/2005/8/layout/hierarchy3"/>
    <dgm:cxn modelId="{F05CDE20-E060-49B7-A8D7-7D52718715EC}" type="presOf" srcId="{5510BB23-1097-405C-B826-5B8F01BF9DFD}" destId="{1DD08957-2AFB-4B2F-8B1C-3070B5C17950}" srcOrd="0" destOrd="0" presId="urn:microsoft.com/office/officeart/2005/8/layout/hierarchy3"/>
    <dgm:cxn modelId="{57FA9917-6377-4ECC-B355-893C3681A6AD}" srcId="{E75FCBC7-B47B-4554-9993-78F00BDEF21D}" destId="{A5260F6F-516B-40C8-8D60-1DDCFD501F09}" srcOrd="2" destOrd="0" parTransId="{61B53C60-9E46-4FB8-9A9F-7065BC05020A}" sibTransId="{868E53E6-FE9B-4A8B-BC37-120EA415247D}"/>
    <dgm:cxn modelId="{376FEF0D-C6D5-4A6F-9F86-82B7C00655D3}" type="presOf" srcId="{F74BF313-2F92-427F-9762-51122BCA389C}" destId="{C30F9F7D-6544-46EF-AD1A-25BAB7B5B257}" srcOrd="0" destOrd="0" presId="urn:microsoft.com/office/officeart/2005/8/layout/hierarchy3"/>
    <dgm:cxn modelId="{FD09E725-7853-4AF2-9A03-C669A3B3613B}" type="presOf" srcId="{BB551AD7-D4FE-4122-B453-E5881F01ABEE}" destId="{A9562EF2-2CFF-41DC-A7A7-8C15278D1105}" srcOrd="0" destOrd="0" presId="urn:microsoft.com/office/officeart/2005/8/layout/hierarchy3"/>
    <dgm:cxn modelId="{CB7BEB6E-2EAA-4326-A670-8628D35F23A3}" type="presOf" srcId="{32591CEE-E61A-4981-8FD6-E3654047725A}" destId="{52717DFE-4124-416A-81EB-7841DB3F887E}" srcOrd="0" destOrd="0" presId="urn:microsoft.com/office/officeart/2005/8/layout/hierarchy3"/>
    <dgm:cxn modelId="{43F4B1CE-053D-4C77-A54A-299EDC660034}" type="presOf" srcId="{B00D944E-F086-4F6A-812F-1A5B0643BB8A}" destId="{401AEEE8-A385-4B29-ACBC-4B620040E774}" srcOrd="0" destOrd="0" presId="urn:microsoft.com/office/officeart/2005/8/layout/hierarchy3"/>
    <dgm:cxn modelId="{B3E67EAD-15A2-4660-A5C0-1E30C7DBD1EA}" type="presOf" srcId="{CD8B167E-0E78-4E70-ACCB-677D67695C1F}" destId="{51360E86-DDE7-473C-B247-60E6BBED236F}" srcOrd="0" destOrd="0" presId="urn:microsoft.com/office/officeart/2005/8/layout/hierarchy3"/>
    <dgm:cxn modelId="{FDDE5210-4C87-420F-9C2B-AFF748E5397B}" type="presOf" srcId="{B826768A-2337-4018-9274-E76BADD6B9C2}" destId="{DC12DE2E-17A4-436E-AC3F-22C26CEFAF59}" srcOrd="0" destOrd="0" presId="urn:microsoft.com/office/officeart/2005/8/layout/hierarchy3"/>
    <dgm:cxn modelId="{C29D738B-26FD-40FE-AC11-91379D551F72}" type="presOf" srcId="{58A43003-CA34-49F5-9AF5-930790AB1653}" destId="{A309A7D2-9615-42FE-BB28-E8D99BAA1688}" srcOrd="0" destOrd="0" presId="urn:microsoft.com/office/officeart/2005/8/layout/hierarchy3"/>
    <dgm:cxn modelId="{E8CF173D-D6BA-4586-B0F7-2972DDCDD7A5}" srcId="{BB551AD7-D4FE-4122-B453-E5881F01ABEE}" destId="{DC5CDF2B-562B-4ED1-B614-7B26C418F6D9}" srcOrd="4" destOrd="0" parTransId="{7F939F76-220A-4CDB-8CB0-A2CD90533169}" sibTransId="{98757288-EF80-4DE5-A1D6-04F482EC00A4}"/>
    <dgm:cxn modelId="{82172A84-8621-483B-82CC-92B8DEBBE440}" type="presOf" srcId="{14B1207E-0250-4E5F-8902-F4D970324440}" destId="{AF05F335-8297-46BC-95F5-B15C9A46D355}" srcOrd="0" destOrd="0" presId="urn:microsoft.com/office/officeart/2005/8/layout/hierarchy3"/>
    <dgm:cxn modelId="{C6A956A4-5BE5-452E-9B1D-8C8306A6C185}" type="presOf" srcId="{390AF201-6722-479D-BD18-C6ED1209A922}" destId="{B905CEDA-3878-4D68-8DF3-959493748C04}" srcOrd="0" destOrd="0" presId="urn:microsoft.com/office/officeart/2005/8/layout/hierarchy3"/>
    <dgm:cxn modelId="{55372DAF-EC66-4275-9E81-FCAB8B25CC4A}" type="presOf" srcId="{C2E9D09F-D0E0-47D5-89C7-5C855D06080D}" destId="{7190BC1C-1223-42F4-B5D7-3C412FE67A6D}" srcOrd="0" destOrd="0" presId="urn:microsoft.com/office/officeart/2005/8/layout/hierarchy3"/>
    <dgm:cxn modelId="{FE957D5C-E00D-4DDD-B753-D5818B8B5765}" type="presParOf" srcId="{FD67F0EF-D3A2-46D1-AD3C-849B4EEC6F1C}" destId="{394F8812-5DDB-43AE-A0DB-27608B427CB1}" srcOrd="0" destOrd="0" presId="urn:microsoft.com/office/officeart/2005/8/layout/hierarchy3"/>
    <dgm:cxn modelId="{E9D84AD2-BCEB-4190-A929-D2073923BAE1}" type="presParOf" srcId="{394F8812-5DDB-43AE-A0DB-27608B427CB1}" destId="{E9BAFE6E-C18F-499C-BF19-B1045DD5F1DF}" srcOrd="0" destOrd="0" presId="urn:microsoft.com/office/officeart/2005/8/layout/hierarchy3"/>
    <dgm:cxn modelId="{77A6DCE8-AB1E-497A-A800-396EDAF62C02}" type="presParOf" srcId="{E9BAFE6E-C18F-499C-BF19-B1045DD5F1DF}" destId="{E58F7A2D-C928-4E62-B048-461A0020F148}" srcOrd="0" destOrd="0" presId="urn:microsoft.com/office/officeart/2005/8/layout/hierarchy3"/>
    <dgm:cxn modelId="{C7FA3D58-B0C6-4468-8649-E5EC6AE4052B}" type="presParOf" srcId="{E9BAFE6E-C18F-499C-BF19-B1045DD5F1DF}" destId="{DC4F40BC-AD30-40D7-8F87-859E901A76D2}" srcOrd="1" destOrd="0" presId="urn:microsoft.com/office/officeart/2005/8/layout/hierarchy3"/>
    <dgm:cxn modelId="{17929E48-FA6C-40D9-BDD3-9BF410746185}" type="presParOf" srcId="{394F8812-5DDB-43AE-A0DB-27608B427CB1}" destId="{7D716796-7B27-486E-BC6A-F903BF4D356E}" srcOrd="1" destOrd="0" presId="urn:microsoft.com/office/officeart/2005/8/layout/hierarchy3"/>
    <dgm:cxn modelId="{8B2CD9F8-7D02-45BD-A616-9991C1ABD8FE}" type="presParOf" srcId="{7D716796-7B27-486E-BC6A-F903BF4D356E}" destId="{401AEEE8-A385-4B29-ACBC-4B620040E774}" srcOrd="0" destOrd="0" presId="urn:microsoft.com/office/officeart/2005/8/layout/hierarchy3"/>
    <dgm:cxn modelId="{9399F292-5969-464B-B090-08AFF7DC2903}" type="presParOf" srcId="{7D716796-7B27-486E-BC6A-F903BF4D356E}" destId="{CF9C91DA-AD2D-46CA-89E1-8AA308CCB4F1}" srcOrd="1" destOrd="0" presId="urn:microsoft.com/office/officeart/2005/8/layout/hierarchy3"/>
    <dgm:cxn modelId="{61EBDDD2-651C-457F-AB25-1964B9D3365B}" type="presParOf" srcId="{7D716796-7B27-486E-BC6A-F903BF4D356E}" destId="{C7D4EFEF-2C51-41B3-9B13-38D78F7B53BA}" srcOrd="2" destOrd="0" presId="urn:microsoft.com/office/officeart/2005/8/layout/hierarchy3"/>
    <dgm:cxn modelId="{4CF5BFE7-30CC-471C-872F-F74545F4895A}" type="presParOf" srcId="{7D716796-7B27-486E-BC6A-F903BF4D356E}" destId="{F4365F8B-0405-41DD-B916-3C27B14F3218}" srcOrd="3" destOrd="0" presId="urn:microsoft.com/office/officeart/2005/8/layout/hierarchy3"/>
    <dgm:cxn modelId="{0040DA5E-A8BE-4475-B910-0C96B784BB73}" type="presParOf" srcId="{7D716796-7B27-486E-BC6A-F903BF4D356E}" destId="{FAA9158C-FF62-4D20-98B4-C0B7138ACEA8}" srcOrd="4" destOrd="0" presId="urn:microsoft.com/office/officeart/2005/8/layout/hierarchy3"/>
    <dgm:cxn modelId="{42491FE8-A827-4FDE-87DC-09DDA197BC0B}" type="presParOf" srcId="{7D716796-7B27-486E-BC6A-F903BF4D356E}" destId="{87D93DC4-A943-47AE-8445-AEEB6C278F50}" srcOrd="5" destOrd="0" presId="urn:microsoft.com/office/officeart/2005/8/layout/hierarchy3"/>
    <dgm:cxn modelId="{138F492D-DB86-4120-8782-61EB083C5B38}" type="presParOf" srcId="{FD67F0EF-D3A2-46D1-AD3C-849B4EEC6F1C}" destId="{5C468573-7F8F-432C-9FB0-3E16D30B286C}" srcOrd="1" destOrd="0" presId="urn:microsoft.com/office/officeart/2005/8/layout/hierarchy3"/>
    <dgm:cxn modelId="{3B15C987-8A14-4CE1-887B-E0E12A175A43}" type="presParOf" srcId="{5C468573-7F8F-432C-9FB0-3E16D30B286C}" destId="{242F8277-9C22-407F-8835-68BD00175147}" srcOrd="0" destOrd="0" presId="urn:microsoft.com/office/officeart/2005/8/layout/hierarchy3"/>
    <dgm:cxn modelId="{E76A7164-12B7-47E9-8FF2-569D43BFD4D1}" type="presParOf" srcId="{242F8277-9C22-407F-8835-68BD00175147}" destId="{426897C0-12E9-4F59-BCA7-87881FD08C28}" srcOrd="0" destOrd="0" presId="urn:microsoft.com/office/officeart/2005/8/layout/hierarchy3"/>
    <dgm:cxn modelId="{742E9637-2525-43BA-AF93-180ABD4B6EBD}" type="presParOf" srcId="{242F8277-9C22-407F-8835-68BD00175147}" destId="{392560FA-566C-4A20-836C-4C22089F12C1}" srcOrd="1" destOrd="0" presId="urn:microsoft.com/office/officeart/2005/8/layout/hierarchy3"/>
    <dgm:cxn modelId="{7C37C1DD-B1BA-4AA9-8304-E90763323DFE}" type="presParOf" srcId="{5C468573-7F8F-432C-9FB0-3E16D30B286C}" destId="{7A6DD6DA-67EC-4E88-9E2C-4DD7D6245737}" srcOrd="1" destOrd="0" presId="urn:microsoft.com/office/officeart/2005/8/layout/hierarchy3"/>
    <dgm:cxn modelId="{5288B34B-4C3D-4FB5-A382-DB56CB9516D8}" type="presParOf" srcId="{7A6DD6DA-67EC-4E88-9E2C-4DD7D6245737}" destId="{C8D0AB6F-9B3A-4838-93E5-A981C439228D}" srcOrd="0" destOrd="0" presId="urn:microsoft.com/office/officeart/2005/8/layout/hierarchy3"/>
    <dgm:cxn modelId="{CB4D99E8-7E67-4672-A258-26D74936562B}" type="presParOf" srcId="{7A6DD6DA-67EC-4E88-9E2C-4DD7D6245737}" destId="{7190BC1C-1223-42F4-B5D7-3C412FE67A6D}" srcOrd="1" destOrd="0" presId="urn:microsoft.com/office/officeart/2005/8/layout/hierarchy3"/>
    <dgm:cxn modelId="{84258DC2-E6D3-41FA-AAED-74B5469E3951}" type="presParOf" srcId="{7A6DD6DA-67EC-4E88-9E2C-4DD7D6245737}" destId="{A309A7D2-9615-42FE-BB28-E8D99BAA1688}" srcOrd="2" destOrd="0" presId="urn:microsoft.com/office/officeart/2005/8/layout/hierarchy3"/>
    <dgm:cxn modelId="{226D1FCB-3DAC-4046-A861-1846B6E01941}" type="presParOf" srcId="{7A6DD6DA-67EC-4E88-9E2C-4DD7D6245737}" destId="{F6C22085-341C-4B39-9D8D-E8610E9155C2}" srcOrd="3" destOrd="0" presId="urn:microsoft.com/office/officeart/2005/8/layout/hierarchy3"/>
    <dgm:cxn modelId="{F01DD31D-CDB3-43C4-B5D5-0DDD7DFE1D82}" type="presParOf" srcId="{7A6DD6DA-67EC-4E88-9E2C-4DD7D6245737}" destId="{65099D7F-7CCC-44F0-99E5-A036DE16433C}" srcOrd="4" destOrd="0" presId="urn:microsoft.com/office/officeart/2005/8/layout/hierarchy3"/>
    <dgm:cxn modelId="{EC849D54-FEB6-4AC1-8374-2577C59DF25E}" type="presParOf" srcId="{7A6DD6DA-67EC-4E88-9E2C-4DD7D6245737}" destId="{447291EB-FA1E-4E3C-8D58-AE0F357B6242}" srcOrd="5" destOrd="0" presId="urn:microsoft.com/office/officeart/2005/8/layout/hierarchy3"/>
    <dgm:cxn modelId="{D8CEC3C4-E811-4848-9DE9-27CC2850669E}" type="presParOf" srcId="{FD67F0EF-D3A2-46D1-AD3C-849B4EEC6F1C}" destId="{E13D36A7-6E5B-4E1A-8F4F-C488BEEAF113}" srcOrd="2" destOrd="0" presId="urn:microsoft.com/office/officeart/2005/8/layout/hierarchy3"/>
    <dgm:cxn modelId="{67D0594A-608C-47B6-ADDE-C834E895930E}" type="presParOf" srcId="{E13D36A7-6E5B-4E1A-8F4F-C488BEEAF113}" destId="{204A0CE1-5763-47CC-8880-40D1E9308678}" srcOrd="0" destOrd="0" presId="urn:microsoft.com/office/officeart/2005/8/layout/hierarchy3"/>
    <dgm:cxn modelId="{DBD9F3F7-A5EF-4873-820F-FB748CA4FB6E}" type="presParOf" srcId="{204A0CE1-5763-47CC-8880-40D1E9308678}" destId="{58C4DC10-C737-4DCB-9425-72F2D6530825}" srcOrd="0" destOrd="0" presId="urn:microsoft.com/office/officeart/2005/8/layout/hierarchy3"/>
    <dgm:cxn modelId="{FC685B17-CB1F-47B2-95DB-5A36BBEDE122}" type="presParOf" srcId="{204A0CE1-5763-47CC-8880-40D1E9308678}" destId="{391E4C6E-43CC-43A8-9B75-372526155C6D}" srcOrd="1" destOrd="0" presId="urn:microsoft.com/office/officeart/2005/8/layout/hierarchy3"/>
    <dgm:cxn modelId="{95071945-9C54-4BC1-BCE9-F84E31C2221E}" type="presParOf" srcId="{E13D36A7-6E5B-4E1A-8F4F-C488BEEAF113}" destId="{4817CA8C-A0BC-418C-B6F5-51C39C7184FA}" srcOrd="1" destOrd="0" presId="urn:microsoft.com/office/officeart/2005/8/layout/hierarchy3"/>
    <dgm:cxn modelId="{F8CA3360-5983-4353-8824-C2BD597D529F}" type="presParOf" srcId="{4817CA8C-A0BC-418C-B6F5-51C39C7184FA}" destId="{F523202A-8DD6-4394-9E00-E96C96D0420C}" srcOrd="0" destOrd="0" presId="urn:microsoft.com/office/officeart/2005/8/layout/hierarchy3"/>
    <dgm:cxn modelId="{61840319-C475-4A3A-9985-870C54A46668}" type="presParOf" srcId="{4817CA8C-A0BC-418C-B6F5-51C39C7184FA}" destId="{7894017F-9F0F-4FCF-9409-EDD93938FB43}" srcOrd="1" destOrd="0" presId="urn:microsoft.com/office/officeart/2005/8/layout/hierarchy3"/>
    <dgm:cxn modelId="{ABBC7573-CDD5-43D5-846D-92779F0CDA8B}" type="presParOf" srcId="{4817CA8C-A0BC-418C-B6F5-51C39C7184FA}" destId="{B18A2E58-912E-425E-9897-715B8D308DD7}" srcOrd="2" destOrd="0" presId="urn:microsoft.com/office/officeart/2005/8/layout/hierarchy3"/>
    <dgm:cxn modelId="{66B6E7B8-4A50-4361-AF2B-524D557D057D}" type="presParOf" srcId="{4817CA8C-A0BC-418C-B6F5-51C39C7184FA}" destId="{16F15534-307C-4BD9-838F-0EF7C1E5CE4C}" srcOrd="3" destOrd="0" presId="urn:microsoft.com/office/officeart/2005/8/layout/hierarchy3"/>
    <dgm:cxn modelId="{8D87A5CC-8D12-489F-9391-5F5505262100}" type="presParOf" srcId="{4817CA8C-A0BC-418C-B6F5-51C39C7184FA}" destId="{81C94414-D7A7-47BF-AFFA-08722B320894}" srcOrd="4" destOrd="0" presId="urn:microsoft.com/office/officeart/2005/8/layout/hierarchy3"/>
    <dgm:cxn modelId="{1BFDA5AE-FD5B-43E8-BB71-74B65E53A7C4}" type="presParOf" srcId="{4817CA8C-A0BC-418C-B6F5-51C39C7184FA}" destId="{748A02DF-AB54-4A6F-94FD-273D4CC1019B}" srcOrd="5" destOrd="0" presId="urn:microsoft.com/office/officeart/2005/8/layout/hierarchy3"/>
    <dgm:cxn modelId="{381B255C-4C46-4B2F-8191-9249D0E4C4FC}" type="presParOf" srcId="{FD67F0EF-D3A2-46D1-AD3C-849B4EEC6F1C}" destId="{A77317A8-DD6E-41D9-83C9-48E428CB62C1}" srcOrd="3" destOrd="0" presId="urn:microsoft.com/office/officeart/2005/8/layout/hierarchy3"/>
    <dgm:cxn modelId="{A3495A37-CC02-4A12-813C-CA2F2B6993AD}" type="presParOf" srcId="{A77317A8-DD6E-41D9-83C9-48E428CB62C1}" destId="{CB8FF8A6-E00B-4501-A373-7D6DD42D57A7}" srcOrd="0" destOrd="0" presId="urn:microsoft.com/office/officeart/2005/8/layout/hierarchy3"/>
    <dgm:cxn modelId="{A5E54620-5970-4C4F-848D-A2435F368AB8}" type="presParOf" srcId="{CB8FF8A6-E00B-4501-A373-7D6DD42D57A7}" destId="{B905CEDA-3878-4D68-8DF3-959493748C04}" srcOrd="0" destOrd="0" presId="urn:microsoft.com/office/officeart/2005/8/layout/hierarchy3"/>
    <dgm:cxn modelId="{05FEADAA-2DF2-4252-9325-E5A45B6A8035}" type="presParOf" srcId="{CB8FF8A6-E00B-4501-A373-7D6DD42D57A7}" destId="{30E92257-55AA-44AB-8C2C-4F436A30EEB7}" srcOrd="1" destOrd="0" presId="urn:microsoft.com/office/officeart/2005/8/layout/hierarchy3"/>
    <dgm:cxn modelId="{FF78D10F-B1C1-4093-A1D5-8FBE32F7490E}" type="presParOf" srcId="{A77317A8-DD6E-41D9-83C9-48E428CB62C1}" destId="{B7BD7785-1082-4BC2-9DD0-8B7E2D0E5D61}" srcOrd="1" destOrd="0" presId="urn:microsoft.com/office/officeart/2005/8/layout/hierarchy3"/>
    <dgm:cxn modelId="{3FB3D44F-61D5-47ED-9D2F-9F4B6AF0E90D}" type="presParOf" srcId="{B7BD7785-1082-4BC2-9DD0-8B7E2D0E5D61}" destId="{DC12DE2E-17A4-436E-AC3F-22C26CEFAF59}" srcOrd="0" destOrd="0" presId="urn:microsoft.com/office/officeart/2005/8/layout/hierarchy3"/>
    <dgm:cxn modelId="{4AE25F3E-6B90-46BC-AF9E-67E8F0F8FEA8}" type="presParOf" srcId="{B7BD7785-1082-4BC2-9DD0-8B7E2D0E5D61}" destId="{5B36720F-2940-46F9-8DE9-F6BB939733DD}" srcOrd="1" destOrd="0" presId="urn:microsoft.com/office/officeart/2005/8/layout/hierarchy3"/>
    <dgm:cxn modelId="{3AC69C0B-A738-463A-9175-409248984434}" type="presParOf" srcId="{B7BD7785-1082-4BC2-9DD0-8B7E2D0E5D61}" destId="{38CC4A4A-B900-4CA9-A3B1-6C86C9E1BD9A}" srcOrd="2" destOrd="0" presId="urn:microsoft.com/office/officeart/2005/8/layout/hierarchy3"/>
    <dgm:cxn modelId="{49FA40F6-CBBE-421E-B6D9-2035EE5C891E}" type="presParOf" srcId="{B7BD7785-1082-4BC2-9DD0-8B7E2D0E5D61}" destId="{C30F9F7D-6544-46EF-AD1A-25BAB7B5B257}" srcOrd="3" destOrd="0" presId="urn:microsoft.com/office/officeart/2005/8/layout/hierarchy3"/>
    <dgm:cxn modelId="{9AB91306-2D6C-44FA-A991-DBB2E8D5026A}" type="presParOf" srcId="{B7BD7785-1082-4BC2-9DD0-8B7E2D0E5D61}" destId="{B2BEE186-6E26-4E9D-92DA-B8EDF5D3E5C5}" srcOrd="4" destOrd="0" presId="urn:microsoft.com/office/officeart/2005/8/layout/hierarchy3"/>
    <dgm:cxn modelId="{AEEC7758-4038-49B2-A030-A3FE571B6306}" type="presParOf" srcId="{B7BD7785-1082-4BC2-9DD0-8B7E2D0E5D61}" destId="{52717DFE-4124-416A-81EB-7841DB3F887E}" srcOrd="5" destOrd="0" presId="urn:microsoft.com/office/officeart/2005/8/layout/hierarchy3"/>
    <dgm:cxn modelId="{0B67E362-EA98-40AE-BBE4-C2BC7B31E780}" type="presParOf" srcId="{B7BD7785-1082-4BC2-9DD0-8B7E2D0E5D61}" destId="{42E3AD27-BFA7-4164-869A-7189A3E0631F}" srcOrd="6" destOrd="0" presId="urn:microsoft.com/office/officeart/2005/8/layout/hierarchy3"/>
    <dgm:cxn modelId="{34B61B65-6274-45F9-8930-62F609A83BBB}" type="presParOf" srcId="{B7BD7785-1082-4BC2-9DD0-8B7E2D0E5D61}" destId="{1DD08957-2AFB-4B2F-8B1C-3070B5C17950}" srcOrd="7" destOrd="0" presId="urn:microsoft.com/office/officeart/2005/8/layout/hierarchy3"/>
    <dgm:cxn modelId="{6BFD6481-E68F-4C53-B8E3-6BE727B6A30A}" type="presParOf" srcId="{B7BD7785-1082-4BC2-9DD0-8B7E2D0E5D61}" destId="{896FCE12-6C2E-4088-BEA7-DE0D2F559333}" srcOrd="8" destOrd="0" presId="urn:microsoft.com/office/officeart/2005/8/layout/hierarchy3"/>
    <dgm:cxn modelId="{CC4FBB64-95B7-4112-8EF5-F606C8DC5B4C}" type="presParOf" srcId="{B7BD7785-1082-4BC2-9DD0-8B7E2D0E5D61}" destId="{F81BE282-4F47-4864-8E0F-4BA92B9DFE74}" srcOrd="9" destOrd="0" presId="urn:microsoft.com/office/officeart/2005/8/layout/hierarchy3"/>
    <dgm:cxn modelId="{2B2E0E50-C4E4-41FB-A395-420566BA28BF}" type="presParOf" srcId="{FD67F0EF-D3A2-46D1-AD3C-849B4EEC6F1C}" destId="{9322FF84-F7CB-4615-9420-7886415E46B0}" srcOrd="4" destOrd="0" presId="urn:microsoft.com/office/officeart/2005/8/layout/hierarchy3"/>
    <dgm:cxn modelId="{1ADDC166-A0A0-49E1-9165-3A08AFF8BE21}" type="presParOf" srcId="{9322FF84-F7CB-4615-9420-7886415E46B0}" destId="{CF225859-5F90-4159-A053-FBB0742207C8}" srcOrd="0" destOrd="0" presId="urn:microsoft.com/office/officeart/2005/8/layout/hierarchy3"/>
    <dgm:cxn modelId="{AB307C28-0D4C-4FD7-B85A-2AAD8426E4B0}" type="presParOf" srcId="{CF225859-5F90-4159-A053-FBB0742207C8}" destId="{A9562EF2-2CFF-41DC-A7A7-8C15278D1105}" srcOrd="0" destOrd="0" presId="urn:microsoft.com/office/officeart/2005/8/layout/hierarchy3"/>
    <dgm:cxn modelId="{DF859E70-8035-45B7-AD57-EF05FDA0480C}" type="presParOf" srcId="{CF225859-5F90-4159-A053-FBB0742207C8}" destId="{3608701B-5F55-4D24-A6CF-8A8A0C92C65D}" srcOrd="1" destOrd="0" presId="urn:microsoft.com/office/officeart/2005/8/layout/hierarchy3"/>
    <dgm:cxn modelId="{DF547575-B17F-4728-AF9D-C1A0616ECAAC}" type="presParOf" srcId="{9322FF84-F7CB-4615-9420-7886415E46B0}" destId="{0E3C8B87-AB5C-496F-96F2-C3B59123C41F}" srcOrd="1" destOrd="0" presId="urn:microsoft.com/office/officeart/2005/8/layout/hierarchy3"/>
    <dgm:cxn modelId="{EA545F57-2CD3-4CED-9315-C2BFB8AEA224}" type="presParOf" srcId="{0E3C8B87-AB5C-496F-96F2-C3B59123C41F}" destId="{1F8C3FF5-D583-4775-9B1B-D702A02F14C2}" srcOrd="0" destOrd="0" presId="urn:microsoft.com/office/officeart/2005/8/layout/hierarchy3"/>
    <dgm:cxn modelId="{93B8155A-21F6-44E2-B4CE-76B31E612A0A}" type="presParOf" srcId="{0E3C8B87-AB5C-496F-96F2-C3B59123C41F}" destId="{CC3CF7CB-A3F2-46CC-BDFD-AE3BF6E11ACF}" srcOrd="1" destOrd="0" presId="urn:microsoft.com/office/officeart/2005/8/layout/hierarchy3"/>
    <dgm:cxn modelId="{63187F45-E3C3-43CF-878C-040A74865EBE}" type="presParOf" srcId="{0E3C8B87-AB5C-496F-96F2-C3B59123C41F}" destId="{51360E86-DDE7-473C-B247-60E6BBED236F}" srcOrd="2" destOrd="0" presId="urn:microsoft.com/office/officeart/2005/8/layout/hierarchy3"/>
    <dgm:cxn modelId="{36A7854A-D113-420C-B51E-E564AC855FFF}" type="presParOf" srcId="{0E3C8B87-AB5C-496F-96F2-C3B59123C41F}" destId="{48B62490-1E03-4315-8266-51FB78C70430}" srcOrd="3" destOrd="0" presId="urn:microsoft.com/office/officeart/2005/8/layout/hierarchy3"/>
    <dgm:cxn modelId="{299D9B35-29A0-4A23-BB0A-6EBE75731B06}" type="presParOf" srcId="{0E3C8B87-AB5C-496F-96F2-C3B59123C41F}" destId="{B4D0B032-5DA5-4F8B-B0BD-520405ED1067}" srcOrd="4" destOrd="0" presId="urn:microsoft.com/office/officeart/2005/8/layout/hierarchy3"/>
    <dgm:cxn modelId="{87E47360-A4E9-407E-AF25-E794FBACF8A5}" type="presParOf" srcId="{0E3C8B87-AB5C-496F-96F2-C3B59123C41F}" destId="{AF05F335-8297-46BC-95F5-B15C9A46D355}" srcOrd="5" destOrd="0" presId="urn:microsoft.com/office/officeart/2005/8/layout/hierarchy3"/>
    <dgm:cxn modelId="{53F6CCD9-C72C-4116-B2C5-8566076E752F}" type="presParOf" srcId="{0E3C8B87-AB5C-496F-96F2-C3B59123C41F}" destId="{BEA4C819-951A-4023-BE0E-970880059C58}" srcOrd="6" destOrd="0" presId="urn:microsoft.com/office/officeart/2005/8/layout/hierarchy3"/>
    <dgm:cxn modelId="{78B6E92E-ACDD-4875-AB45-CDFE9A446289}" type="presParOf" srcId="{0E3C8B87-AB5C-496F-96F2-C3B59123C41F}" destId="{82E32A43-F463-406F-AB81-12A06B2943CC}" srcOrd="7" destOrd="0" presId="urn:microsoft.com/office/officeart/2005/8/layout/hierarchy3"/>
    <dgm:cxn modelId="{91FF6665-85CE-4631-9177-0D7F6AAEBD80}" type="presParOf" srcId="{0E3C8B87-AB5C-496F-96F2-C3B59123C41F}" destId="{D8E2CAF0-A3B4-4273-ACB2-A44637297C6A}" srcOrd="8" destOrd="0" presId="urn:microsoft.com/office/officeart/2005/8/layout/hierarchy3"/>
    <dgm:cxn modelId="{A931C3D3-2B97-4DA7-94D3-1FC216F9D23B}" type="presParOf" srcId="{0E3C8B87-AB5C-496F-96F2-C3B59123C41F}" destId="{CB13FC1C-EC56-44FD-B356-118883372424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CF0983E-BBE6-4235-88C5-91D4628D630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44569E-E55A-4693-906D-1B55BDFE6A00}">
      <dgm:prSet phldrT="[Текст]"/>
      <dgm:spPr/>
      <dgm:t>
        <a:bodyPr/>
        <a:lstStyle/>
        <a:p>
          <a:r>
            <a:rPr lang="ru-RU" smtClean="0"/>
            <a:t>Найпопулярніїпими серед багатьох сучасних стилів є</a:t>
          </a:r>
          <a:endParaRPr lang="ru-RU"/>
        </a:p>
      </dgm:t>
    </dgm:pt>
    <dgm:pt modelId="{79BEE153-7AF5-4623-90FF-00CF03AC554B}" type="parTrans" cxnId="{B38323FC-9294-4B1F-ADE9-0C50E8BDD8A7}">
      <dgm:prSet/>
      <dgm:spPr/>
      <dgm:t>
        <a:bodyPr/>
        <a:lstStyle/>
        <a:p>
          <a:endParaRPr lang="ru-RU"/>
        </a:p>
      </dgm:t>
    </dgm:pt>
    <dgm:pt modelId="{1D9C9227-B903-4AF5-837A-69CC134E3266}" type="sibTrans" cxnId="{B38323FC-9294-4B1F-ADE9-0C50E8BDD8A7}">
      <dgm:prSet/>
      <dgm:spPr/>
      <dgm:t>
        <a:bodyPr/>
        <a:lstStyle/>
        <a:p>
          <a:endParaRPr lang="ru-RU"/>
        </a:p>
      </dgm:t>
    </dgm:pt>
    <dgm:pt modelId="{9BE3BD01-D531-4DB4-A0CA-68F6CE44AC01}">
      <dgm:prSet/>
      <dgm:spPr/>
      <dgm:t>
        <a:bodyPr/>
        <a:lstStyle/>
        <a:p>
          <a:r>
            <a:rPr lang="uk-UA" noProof="0" dirty="0" smtClean="0"/>
            <a:t>Авангард</a:t>
          </a:r>
          <a:endParaRPr lang="uk-UA" noProof="0" dirty="0"/>
        </a:p>
      </dgm:t>
    </dgm:pt>
    <dgm:pt modelId="{9FB4F656-FB6E-42C7-8E17-1D3EF2A6E056}" type="parTrans" cxnId="{6EA8BDDE-33C5-497C-9823-1D452D0F10E1}">
      <dgm:prSet/>
      <dgm:spPr/>
      <dgm:t>
        <a:bodyPr/>
        <a:lstStyle/>
        <a:p>
          <a:endParaRPr lang="ru-RU"/>
        </a:p>
      </dgm:t>
    </dgm:pt>
    <dgm:pt modelId="{87E01CF0-C75F-4B9F-BDCA-19DAD2B4C843}" type="sibTrans" cxnId="{6EA8BDDE-33C5-497C-9823-1D452D0F10E1}">
      <dgm:prSet/>
      <dgm:spPr/>
      <dgm:t>
        <a:bodyPr/>
        <a:lstStyle/>
        <a:p>
          <a:endParaRPr lang="ru-RU"/>
        </a:p>
      </dgm:t>
    </dgm:pt>
    <dgm:pt modelId="{FA3AD542-1772-4330-9365-49D255DBE00F}">
      <dgm:prSet/>
      <dgm:spPr/>
      <dgm:t>
        <a:bodyPr/>
        <a:lstStyle/>
        <a:p>
          <a:r>
            <a:rPr lang="uk-UA" noProof="0" dirty="0" err="1" smtClean="0"/>
            <a:t>Біодизайн</a:t>
          </a:r>
          <a:endParaRPr lang="uk-UA" noProof="0" dirty="0"/>
        </a:p>
      </dgm:t>
    </dgm:pt>
    <dgm:pt modelId="{48A9FDAF-6B08-4668-8892-F07113550C00}" type="parTrans" cxnId="{62E79898-F1CA-4802-8F01-3C9B5FAA8885}">
      <dgm:prSet/>
      <dgm:spPr/>
      <dgm:t>
        <a:bodyPr/>
        <a:lstStyle/>
        <a:p>
          <a:endParaRPr lang="ru-RU"/>
        </a:p>
      </dgm:t>
    </dgm:pt>
    <dgm:pt modelId="{3391234F-699C-4C57-8DF5-81512A2CCD94}" type="sibTrans" cxnId="{62E79898-F1CA-4802-8F01-3C9B5FAA8885}">
      <dgm:prSet/>
      <dgm:spPr/>
      <dgm:t>
        <a:bodyPr/>
        <a:lstStyle/>
        <a:p>
          <a:endParaRPr lang="ru-RU"/>
        </a:p>
      </dgm:t>
    </dgm:pt>
    <dgm:pt modelId="{B0397128-4DA9-458B-96CB-67277A6E22F4}">
      <dgm:prSet/>
      <dgm:spPr/>
      <dgm:t>
        <a:bodyPr/>
        <a:lstStyle/>
        <a:p>
          <a:r>
            <a:rPr lang="uk-UA" noProof="0" dirty="0" err="1" smtClean="0"/>
            <a:t>Ф’южн</a:t>
          </a:r>
          <a:endParaRPr lang="uk-UA" noProof="0" dirty="0"/>
        </a:p>
      </dgm:t>
    </dgm:pt>
    <dgm:pt modelId="{F74117D3-607C-4B9D-851C-317DE711D231}" type="parTrans" cxnId="{14C474E2-4C32-40C4-8C40-15839898E193}">
      <dgm:prSet/>
      <dgm:spPr/>
      <dgm:t>
        <a:bodyPr/>
        <a:lstStyle/>
        <a:p>
          <a:endParaRPr lang="ru-RU"/>
        </a:p>
      </dgm:t>
    </dgm:pt>
    <dgm:pt modelId="{8BF4C6CA-3968-414B-A4C2-A570F769A5C7}" type="sibTrans" cxnId="{14C474E2-4C32-40C4-8C40-15839898E193}">
      <dgm:prSet/>
      <dgm:spPr/>
      <dgm:t>
        <a:bodyPr/>
        <a:lstStyle/>
        <a:p>
          <a:endParaRPr lang="ru-RU"/>
        </a:p>
      </dgm:t>
    </dgm:pt>
    <dgm:pt modelId="{03BD8C06-E57E-4982-B6EA-064676AB1FB5}">
      <dgm:prSet/>
      <dgm:spPr/>
      <dgm:t>
        <a:bodyPr/>
        <a:lstStyle/>
        <a:p>
          <a:r>
            <a:rPr lang="uk-UA" noProof="0" dirty="0" err="1" smtClean="0"/>
            <a:t>Футуродизайн</a:t>
          </a:r>
          <a:endParaRPr lang="uk-UA" noProof="0" dirty="0"/>
        </a:p>
      </dgm:t>
    </dgm:pt>
    <dgm:pt modelId="{B03FD251-B8CA-4A4B-936F-5B8DE6F2E7AF}" type="parTrans" cxnId="{0B4FC734-E282-4E41-86CA-1E004115D21E}">
      <dgm:prSet/>
      <dgm:spPr/>
      <dgm:t>
        <a:bodyPr/>
        <a:lstStyle/>
        <a:p>
          <a:endParaRPr lang="ru-RU"/>
        </a:p>
      </dgm:t>
    </dgm:pt>
    <dgm:pt modelId="{18A0F235-AAF1-4EB1-8704-07DB8F6E4436}" type="sibTrans" cxnId="{0B4FC734-E282-4E41-86CA-1E004115D21E}">
      <dgm:prSet/>
      <dgm:spPr/>
      <dgm:t>
        <a:bodyPr/>
        <a:lstStyle/>
        <a:p>
          <a:endParaRPr lang="ru-RU"/>
        </a:p>
      </dgm:t>
    </dgm:pt>
    <dgm:pt modelId="{BD7A0FA8-85C0-4CF6-A3F9-8D8D497CBC1E}">
      <dgm:prSet/>
      <dgm:spPr/>
      <dgm:t>
        <a:bodyPr/>
        <a:lstStyle/>
        <a:p>
          <a:r>
            <a:rPr lang="uk-UA" noProof="0" dirty="0" smtClean="0"/>
            <a:t>Авторський </a:t>
          </a:r>
          <a:r>
            <a:rPr lang="ru-RU" dirty="0" smtClean="0"/>
            <a:t>дизайн</a:t>
          </a:r>
          <a:endParaRPr lang="ru-RU" dirty="0"/>
        </a:p>
      </dgm:t>
    </dgm:pt>
    <dgm:pt modelId="{11D3B8F7-EB03-49A6-ACB5-C5C0BD55E7E2}" type="parTrans" cxnId="{FE5A5E71-0F43-49A8-9F0D-9A252F75CF08}">
      <dgm:prSet/>
      <dgm:spPr/>
      <dgm:t>
        <a:bodyPr/>
        <a:lstStyle/>
        <a:p>
          <a:endParaRPr lang="ru-RU"/>
        </a:p>
      </dgm:t>
    </dgm:pt>
    <dgm:pt modelId="{4CA49CDC-3B12-411C-B7AC-6368FE2AF0AE}" type="sibTrans" cxnId="{FE5A5E71-0F43-49A8-9F0D-9A252F75CF08}">
      <dgm:prSet/>
      <dgm:spPr/>
      <dgm:t>
        <a:bodyPr/>
        <a:lstStyle/>
        <a:p>
          <a:endParaRPr lang="ru-RU"/>
        </a:p>
      </dgm:t>
    </dgm:pt>
    <dgm:pt modelId="{F958704B-F7CB-4326-9C32-8E1394DFCC64}" type="pres">
      <dgm:prSet presAssocID="{ECF0983E-BBE6-4235-88C5-91D4628D630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F12708-1E86-4ADF-B161-3DB47B2117F5}" type="pres">
      <dgm:prSet presAssocID="{4344569E-E55A-4693-906D-1B55BDFE6A00}" presName="root1" presStyleCnt="0"/>
      <dgm:spPr/>
    </dgm:pt>
    <dgm:pt modelId="{43EFA825-23EB-4619-8648-0351E1152B68}" type="pres">
      <dgm:prSet presAssocID="{4344569E-E55A-4693-906D-1B55BDFE6A00}" presName="LevelOneTextNode" presStyleLbl="node0" presStyleIdx="0" presStyleCnt="1" custScaleY="1724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CDBDF3-A36C-4928-AC29-60EC4119CEAA}" type="pres">
      <dgm:prSet presAssocID="{4344569E-E55A-4693-906D-1B55BDFE6A00}" presName="level2hierChild" presStyleCnt="0"/>
      <dgm:spPr/>
    </dgm:pt>
    <dgm:pt modelId="{F6C095F3-ABB1-4A2C-8B63-6160E25EE369}" type="pres">
      <dgm:prSet presAssocID="{9FB4F656-FB6E-42C7-8E17-1D3EF2A6E056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22DF7CC1-8E90-4438-B892-177A1B9B5F91}" type="pres">
      <dgm:prSet presAssocID="{9FB4F656-FB6E-42C7-8E17-1D3EF2A6E056}" presName="connTx" presStyleLbl="parChTrans1D2" presStyleIdx="0" presStyleCnt="5"/>
      <dgm:spPr/>
      <dgm:t>
        <a:bodyPr/>
        <a:lstStyle/>
        <a:p>
          <a:endParaRPr lang="ru-RU"/>
        </a:p>
      </dgm:t>
    </dgm:pt>
    <dgm:pt modelId="{D8CD8900-C0EF-4565-A46F-D9788F545E85}" type="pres">
      <dgm:prSet presAssocID="{9BE3BD01-D531-4DB4-A0CA-68F6CE44AC01}" presName="root2" presStyleCnt="0"/>
      <dgm:spPr/>
    </dgm:pt>
    <dgm:pt modelId="{D5775925-88A1-4B4D-81F2-9683334347E2}" type="pres">
      <dgm:prSet presAssocID="{9BE3BD01-D531-4DB4-A0CA-68F6CE44AC01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73D0EC-0022-49DC-A894-2A4AAA86566B}" type="pres">
      <dgm:prSet presAssocID="{9BE3BD01-D531-4DB4-A0CA-68F6CE44AC01}" presName="level3hierChild" presStyleCnt="0"/>
      <dgm:spPr/>
    </dgm:pt>
    <dgm:pt modelId="{35ED371F-049F-41DF-920F-98D08161EBE7}" type="pres">
      <dgm:prSet presAssocID="{48A9FDAF-6B08-4668-8892-F07113550C00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2C4CA60B-7A16-432C-AA01-75A15934659D}" type="pres">
      <dgm:prSet presAssocID="{48A9FDAF-6B08-4668-8892-F07113550C00}" presName="connTx" presStyleLbl="parChTrans1D2" presStyleIdx="1" presStyleCnt="5"/>
      <dgm:spPr/>
      <dgm:t>
        <a:bodyPr/>
        <a:lstStyle/>
        <a:p>
          <a:endParaRPr lang="ru-RU"/>
        </a:p>
      </dgm:t>
    </dgm:pt>
    <dgm:pt modelId="{AA69DA75-1DBC-47A9-B879-615EF1B2537A}" type="pres">
      <dgm:prSet presAssocID="{FA3AD542-1772-4330-9365-49D255DBE00F}" presName="root2" presStyleCnt="0"/>
      <dgm:spPr/>
    </dgm:pt>
    <dgm:pt modelId="{0A6FE37B-8CC6-4CA4-A10F-0EFF1F059D1F}" type="pres">
      <dgm:prSet presAssocID="{FA3AD542-1772-4330-9365-49D255DBE00F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4626B-6F42-4F8A-BF14-B5F2F3010BF5}" type="pres">
      <dgm:prSet presAssocID="{FA3AD542-1772-4330-9365-49D255DBE00F}" presName="level3hierChild" presStyleCnt="0"/>
      <dgm:spPr/>
    </dgm:pt>
    <dgm:pt modelId="{989665C1-256C-4689-AEC6-66F1433BB15D}" type="pres">
      <dgm:prSet presAssocID="{F74117D3-607C-4B9D-851C-317DE711D231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880C06FF-09BB-480A-B46D-9EB7C25967C6}" type="pres">
      <dgm:prSet presAssocID="{F74117D3-607C-4B9D-851C-317DE711D231}" presName="connTx" presStyleLbl="parChTrans1D2" presStyleIdx="2" presStyleCnt="5"/>
      <dgm:spPr/>
      <dgm:t>
        <a:bodyPr/>
        <a:lstStyle/>
        <a:p>
          <a:endParaRPr lang="ru-RU"/>
        </a:p>
      </dgm:t>
    </dgm:pt>
    <dgm:pt modelId="{3FA8E3EC-EE21-4B41-B87A-55C5FEE8E502}" type="pres">
      <dgm:prSet presAssocID="{B0397128-4DA9-458B-96CB-67277A6E22F4}" presName="root2" presStyleCnt="0"/>
      <dgm:spPr/>
    </dgm:pt>
    <dgm:pt modelId="{76CA0E19-E069-4FC1-9FE4-7DB2BBDFC4B6}" type="pres">
      <dgm:prSet presAssocID="{B0397128-4DA9-458B-96CB-67277A6E22F4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404E4E-EAE0-4836-81EF-0F976948CE64}" type="pres">
      <dgm:prSet presAssocID="{B0397128-4DA9-458B-96CB-67277A6E22F4}" presName="level3hierChild" presStyleCnt="0"/>
      <dgm:spPr/>
    </dgm:pt>
    <dgm:pt modelId="{C1040634-72BE-469B-887E-7C44A7680851}" type="pres">
      <dgm:prSet presAssocID="{B03FD251-B8CA-4A4B-936F-5B8DE6F2E7AF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629DE44A-EA5B-47CE-A78F-4AFE1538F8C8}" type="pres">
      <dgm:prSet presAssocID="{B03FD251-B8CA-4A4B-936F-5B8DE6F2E7AF}" presName="connTx" presStyleLbl="parChTrans1D2" presStyleIdx="3" presStyleCnt="5"/>
      <dgm:spPr/>
      <dgm:t>
        <a:bodyPr/>
        <a:lstStyle/>
        <a:p>
          <a:endParaRPr lang="ru-RU"/>
        </a:p>
      </dgm:t>
    </dgm:pt>
    <dgm:pt modelId="{9403A39D-D519-4866-9771-F050A822226B}" type="pres">
      <dgm:prSet presAssocID="{03BD8C06-E57E-4982-B6EA-064676AB1FB5}" presName="root2" presStyleCnt="0"/>
      <dgm:spPr/>
    </dgm:pt>
    <dgm:pt modelId="{10DED6F8-C29B-4504-96FC-E88A8BC3298C}" type="pres">
      <dgm:prSet presAssocID="{03BD8C06-E57E-4982-B6EA-064676AB1FB5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D99BF9-C740-4617-A567-8174F01D1804}" type="pres">
      <dgm:prSet presAssocID="{03BD8C06-E57E-4982-B6EA-064676AB1FB5}" presName="level3hierChild" presStyleCnt="0"/>
      <dgm:spPr/>
    </dgm:pt>
    <dgm:pt modelId="{3C035C47-7AF3-4445-B52C-550D1252ACBD}" type="pres">
      <dgm:prSet presAssocID="{11D3B8F7-EB03-49A6-ACB5-C5C0BD55E7E2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EF0C5C4B-3F69-45D8-B594-D9992BDC33C5}" type="pres">
      <dgm:prSet presAssocID="{11D3B8F7-EB03-49A6-ACB5-C5C0BD55E7E2}" presName="connTx" presStyleLbl="parChTrans1D2" presStyleIdx="4" presStyleCnt="5"/>
      <dgm:spPr/>
      <dgm:t>
        <a:bodyPr/>
        <a:lstStyle/>
        <a:p>
          <a:endParaRPr lang="ru-RU"/>
        </a:p>
      </dgm:t>
    </dgm:pt>
    <dgm:pt modelId="{FC667645-7B00-497E-A737-A42B76DF833C}" type="pres">
      <dgm:prSet presAssocID="{BD7A0FA8-85C0-4CF6-A3F9-8D8D497CBC1E}" presName="root2" presStyleCnt="0"/>
      <dgm:spPr/>
    </dgm:pt>
    <dgm:pt modelId="{8935E67B-1CD2-456D-A268-F26D2753A4B5}" type="pres">
      <dgm:prSet presAssocID="{BD7A0FA8-85C0-4CF6-A3F9-8D8D497CBC1E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57A3C5-B28A-4491-ABDA-3E5BC27B4DDE}" type="pres">
      <dgm:prSet presAssocID="{BD7A0FA8-85C0-4CF6-A3F9-8D8D497CBC1E}" presName="level3hierChild" presStyleCnt="0"/>
      <dgm:spPr/>
    </dgm:pt>
  </dgm:ptLst>
  <dgm:cxnLst>
    <dgm:cxn modelId="{335A5FD6-845C-4CC2-90F4-560FD3E26BB0}" type="presOf" srcId="{F74117D3-607C-4B9D-851C-317DE711D231}" destId="{880C06FF-09BB-480A-B46D-9EB7C25967C6}" srcOrd="1" destOrd="0" presId="urn:microsoft.com/office/officeart/2005/8/layout/hierarchy2"/>
    <dgm:cxn modelId="{62E79898-F1CA-4802-8F01-3C9B5FAA8885}" srcId="{4344569E-E55A-4693-906D-1B55BDFE6A00}" destId="{FA3AD542-1772-4330-9365-49D255DBE00F}" srcOrd="1" destOrd="0" parTransId="{48A9FDAF-6B08-4668-8892-F07113550C00}" sibTransId="{3391234F-699C-4C57-8DF5-81512A2CCD94}"/>
    <dgm:cxn modelId="{14C474E2-4C32-40C4-8C40-15839898E193}" srcId="{4344569E-E55A-4693-906D-1B55BDFE6A00}" destId="{B0397128-4DA9-458B-96CB-67277A6E22F4}" srcOrd="2" destOrd="0" parTransId="{F74117D3-607C-4B9D-851C-317DE711D231}" sibTransId="{8BF4C6CA-3968-414B-A4C2-A570F769A5C7}"/>
    <dgm:cxn modelId="{45FEE17A-D77E-44CE-8933-C09142C13AA7}" type="presOf" srcId="{48A9FDAF-6B08-4668-8892-F07113550C00}" destId="{35ED371F-049F-41DF-920F-98D08161EBE7}" srcOrd="0" destOrd="0" presId="urn:microsoft.com/office/officeart/2005/8/layout/hierarchy2"/>
    <dgm:cxn modelId="{EDA75B5F-C87E-4878-B84E-28003B3A29B9}" type="presOf" srcId="{48A9FDAF-6B08-4668-8892-F07113550C00}" destId="{2C4CA60B-7A16-432C-AA01-75A15934659D}" srcOrd="1" destOrd="0" presId="urn:microsoft.com/office/officeart/2005/8/layout/hierarchy2"/>
    <dgm:cxn modelId="{76B956D0-0BB5-466F-9C52-54CFC9B4B183}" type="presOf" srcId="{ECF0983E-BBE6-4235-88C5-91D4628D6305}" destId="{F958704B-F7CB-4326-9C32-8E1394DFCC64}" srcOrd="0" destOrd="0" presId="urn:microsoft.com/office/officeart/2005/8/layout/hierarchy2"/>
    <dgm:cxn modelId="{3A3C9B69-1A7F-482B-8F95-CA3C55A049A8}" type="presOf" srcId="{FA3AD542-1772-4330-9365-49D255DBE00F}" destId="{0A6FE37B-8CC6-4CA4-A10F-0EFF1F059D1F}" srcOrd="0" destOrd="0" presId="urn:microsoft.com/office/officeart/2005/8/layout/hierarchy2"/>
    <dgm:cxn modelId="{F8DD5FC8-1461-4009-BB09-1C424CB2152F}" type="presOf" srcId="{BD7A0FA8-85C0-4CF6-A3F9-8D8D497CBC1E}" destId="{8935E67B-1CD2-456D-A268-F26D2753A4B5}" srcOrd="0" destOrd="0" presId="urn:microsoft.com/office/officeart/2005/8/layout/hierarchy2"/>
    <dgm:cxn modelId="{77B679DF-87BE-4C17-926B-39CF93293617}" type="presOf" srcId="{9FB4F656-FB6E-42C7-8E17-1D3EF2A6E056}" destId="{22DF7CC1-8E90-4438-B892-177A1B9B5F91}" srcOrd="1" destOrd="0" presId="urn:microsoft.com/office/officeart/2005/8/layout/hierarchy2"/>
    <dgm:cxn modelId="{A594B9A9-8950-479E-A781-6992A4E89BA1}" type="presOf" srcId="{4344569E-E55A-4693-906D-1B55BDFE6A00}" destId="{43EFA825-23EB-4619-8648-0351E1152B68}" srcOrd="0" destOrd="0" presId="urn:microsoft.com/office/officeart/2005/8/layout/hierarchy2"/>
    <dgm:cxn modelId="{926C1E69-37DB-4FB4-A629-EAF24FF1EA89}" type="presOf" srcId="{B03FD251-B8CA-4A4B-936F-5B8DE6F2E7AF}" destId="{629DE44A-EA5B-47CE-A78F-4AFE1538F8C8}" srcOrd="1" destOrd="0" presId="urn:microsoft.com/office/officeart/2005/8/layout/hierarchy2"/>
    <dgm:cxn modelId="{7CE81E9E-6D8E-4650-81DC-3752994D474E}" type="presOf" srcId="{9BE3BD01-D531-4DB4-A0CA-68F6CE44AC01}" destId="{D5775925-88A1-4B4D-81F2-9683334347E2}" srcOrd="0" destOrd="0" presId="urn:microsoft.com/office/officeart/2005/8/layout/hierarchy2"/>
    <dgm:cxn modelId="{B38323FC-9294-4B1F-ADE9-0C50E8BDD8A7}" srcId="{ECF0983E-BBE6-4235-88C5-91D4628D6305}" destId="{4344569E-E55A-4693-906D-1B55BDFE6A00}" srcOrd="0" destOrd="0" parTransId="{79BEE153-7AF5-4623-90FF-00CF03AC554B}" sibTransId="{1D9C9227-B903-4AF5-837A-69CC134E3266}"/>
    <dgm:cxn modelId="{6EA8BDDE-33C5-497C-9823-1D452D0F10E1}" srcId="{4344569E-E55A-4693-906D-1B55BDFE6A00}" destId="{9BE3BD01-D531-4DB4-A0CA-68F6CE44AC01}" srcOrd="0" destOrd="0" parTransId="{9FB4F656-FB6E-42C7-8E17-1D3EF2A6E056}" sibTransId="{87E01CF0-C75F-4B9F-BDCA-19DAD2B4C843}"/>
    <dgm:cxn modelId="{48C6565D-8F2E-4350-A5B7-722A963FE5D6}" type="presOf" srcId="{11D3B8F7-EB03-49A6-ACB5-C5C0BD55E7E2}" destId="{3C035C47-7AF3-4445-B52C-550D1252ACBD}" srcOrd="0" destOrd="0" presId="urn:microsoft.com/office/officeart/2005/8/layout/hierarchy2"/>
    <dgm:cxn modelId="{0B4FC734-E282-4E41-86CA-1E004115D21E}" srcId="{4344569E-E55A-4693-906D-1B55BDFE6A00}" destId="{03BD8C06-E57E-4982-B6EA-064676AB1FB5}" srcOrd="3" destOrd="0" parTransId="{B03FD251-B8CA-4A4B-936F-5B8DE6F2E7AF}" sibTransId="{18A0F235-AAF1-4EB1-8704-07DB8F6E4436}"/>
    <dgm:cxn modelId="{8920211C-D67A-4A87-9465-CFDA7472985A}" type="presOf" srcId="{B03FD251-B8CA-4A4B-936F-5B8DE6F2E7AF}" destId="{C1040634-72BE-469B-887E-7C44A7680851}" srcOrd="0" destOrd="0" presId="urn:microsoft.com/office/officeart/2005/8/layout/hierarchy2"/>
    <dgm:cxn modelId="{348CADF8-27F9-4C2D-AA41-C12007071AAB}" type="presOf" srcId="{9FB4F656-FB6E-42C7-8E17-1D3EF2A6E056}" destId="{F6C095F3-ABB1-4A2C-8B63-6160E25EE369}" srcOrd="0" destOrd="0" presId="urn:microsoft.com/office/officeart/2005/8/layout/hierarchy2"/>
    <dgm:cxn modelId="{16D16FBD-A7BE-4112-B5F0-B56500735A12}" type="presOf" srcId="{F74117D3-607C-4B9D-851C-317DE711D231}" destId="{989665C1-256C-4689-AEC6-66F1433BB15D}" srcOrd="0" destOrd="0" presId="urn:microsoft.com/office/officeart/2005/8/layout/hierarchy2"/>
    <dgm:cxn modelId="{D276ED2F-AB98-4FC3-8AC7-F9CB6793B511}" type="presOf" srcId="{11D3B8F7-EB03-49A6-ACB5-C5C0BD55E7E2}" destId="{EF0C5C4B-3F69-45D8-B594-D9992BDC33C5}" srcOrd="1" destOrd="0" presId="urn:microsoft.com/office/officeart/2005/8/layout/hierarchy2"/>
    <dgm:cxn modelId="{821F6FD7-14AE-4DB0-AC90-52646D79B0C5}" type="presOf" srcId="{03BD8C06-E57E-4982-B6EA-064676AB1FB5}" destId="{10DED6F8-C29B-4504-96FC-E88A8BC3298C}" srcOrd="0" destOrd="0" presId="urn:microsoft.com/office/officeart/2005/8/layout/hierarchy2"/>
    <dgm:cxn modelId="{FE5A5E71-0F43-49A8-9F0D-9A252F75CF08}" srcId="{4344569E-E55A-4693-906D-1B55BDFE6A00}" destId="{BD7A0FA8-85C0-4CF6-A3F9-8D8D497CBC1E}" srcOrd="4" destOrd="0" parTransId="{11D3B8F7-EB03-49A6-ACB5-C5C0BD55E7E2}" sibTransId="{4CA49CDC-3B12-411C-B7AC-6368FE2AF0AE}"/>
    <dgm:cxn modelId="{BEC6305A-0C2C-41E8-8BB2-5C28C5BDEEA5}" type="presOf" srcId="{B0397128-4DA9-458B-96CB-67277A6E22F4}" destId="{76CA0E19-E069-4FC1-9FE4-7DB2BBDFC4B6}" srcOrd="0" destOrd="0" presId="urn:microsoft.com/office/officeart/2005/8/layout/hierarchy2"/>
    <dgm:cxn modelId="{72297670-728B-4189-BB9F-E25E021FB7D1}" type="presParOf" srcId="{F958704B-F7CB-4326-9C32-8E1394DFCC64}" destId="{03F12708-1E86-4ADF-B161-3DB47B2117F5}" srcOrd="0" destOrd="0" presId="urn:microsoft.com/office/officeart/2005/8/layout/hierarchy2"/>
    <dgm:cxn modelId="{4CF1616C-A1FB-403C-AA3C-033FEBE53D24}" type="presParOf" srcId="{03F12708-1E86-4ADF-B161-3DB47B2117F5}" destId="{43EFA825-23EB-4619-8648-0351E1152B68}" srcOrd="0" destOrd="0" presId="urn:microsoft.com/office/officeart/2005/8/layout/hierarchy2"/>
    <dgm:cxn modelId="{7EE2CFBE-CF92-4839-AD7E-035273604150}" type="presParOf" srcId="{03F12708-1E86-4ADF-B161-3DB47B2117F5}" destId="{17CDBDF3-A36C-4928-AC29-60EC4119CEAA}" srcOrd="1" destOrd="0" presId="urn:microsoft.com/office/officeart/2005/8/layout/hierarchy2"/>
    <dgm:cxn modelId="{CA3F3B41-CBB6-4FB7-A432-ECD50BBFE87F}" type="presParOf" srcId="{17CDBDF3-A36C-4928-AC29-60EC4119CEAA}" destId="{F6C095F3-ABB1-4A2C-8B63-6160E25EE369}" srcOrd="0" destOrd="0" presId="urn:microsoft.com/office/officeart/2005/8/layout/hierarchy2"/>
    <dgm:cxn modelId="{26293AB6-1556-419E-95D6-127839625CF8}" type="presParOf" srcId="{F6C095F3-ABB1-4A2C-8B63-6160E25EE369}" destId="{22DF7CC1-8E90-4438-B892-177A1B9B5F91}" srcOrd="0" destOrd="0" presId="urn:microsoft.com/office/officeart/2005/8/layout/hierarchy2"/>
    <dgm:cxn modelId="{42FAC394-4167-49AA-B1EF-0EAC99F87C1F}" type="presParOf" srcId="{17CDBDF3-A36C-4928-AC29-60EC4119CEAA}" destId="{D8CD8900-C0EF-4565-A46F-D9788F545E85}" srcOrd="1" destOrd="0" presId="urn:microsoft.com/office/officeart/2005/8/layout/hierarchy2"/>
    <dgm:cxn modelId="{EE0D910B-49F9-4560-AF8B-13191D07EE7E}" type="presParOf" srcId="{D8CD8900-C0EF-4565-A46F-D9788F545E85}" destId="{D5775925-88A1-4B4D-81F2-9683334347E2}" srcOrd="0" destOrd="0" presId="urn:microsoft.com/office/officeart/2005/8/layout/hierarchy2"/>
    <dgm:cxn modelId="{BC47B4AE-A8E4-4480-87B0-079E1969E277}" type="presParOf" srcId="{D8CD8900-C0EF-4565-A46F-D9788F545E85}" destId="{E773D0EC-0022-49DC-A894-2A4AAA86566B}" srcOrd="1" destOrd="0" presId="urn:microsoft.com/office/officeart/2005/8/layout/hierarchy2"/>
    <dgm:cxn modelId="{25EC0435-7F42-4485-9AC3-5CC70D17B6B8}" type="presParOf" srcId="{17CDBDF3-A36C-4928-AC29-60EC4119CEAA}" destId="{35ED371F-049F-41DF-920F-98D08161EBE7}" srcOrd="2" destOrd="0" presId="urn:microsoft.com/office/officeart/2005/8/layout/hierarchy2"/>
    <dgm:cxn modelId="{81975386-05C6-493C-BD04-0AED9F9087FF}" type="presParOf" srcId="{35ED371F-049F-41DF-920F-98D08161EBE7}" destId="{2C4CA60B-7A16-432C-AA01-75A15934659D}" srcOrd="0" destOrd="0" presId="urn:microsoft.com/office/officeart/2005/8/layout/hierarchy2"/>
    <dgm:cxn modelId="{7E48589C-21B4-45F5-ABD7-098234C0B74C}" type="presParOf" srcId="{17CDBDF3-A36C-4928-AC29-60EC4119CEAA}" destId="{AA69DA75-1DBC-47A9-B879-615EF1B2537A}" srcOrd="3" destOrd="0" presId="urn:microsoft.com/office/officeart/2005/8/layout/hierarchy2"/>
    <dgm:cxn modelId="{3357F40C-1336-4415-BAC7-99D6CEAD9F9D}" type="presParOf" srcId="{AA69DA75-1DBC-47A9-B879-615EF1B2537A}" destId="{0A6FE37B-8CC6-4CA4-A10F-0EFF1F059D1F}" srcOrd="0" destOrd="0" presId="urn:microsoft.com/office/officeart/2005/8/layout/hierarchy2"/>
    <dgm:cxn modelId="{05BA7AF8-09D9-4235-B50D-C5032DBD4C5A}" type="presParOf" srcId="{AA69DA75-1DBC-47A9-B879-615EF1B2537A}" destId="{AA24626B-6F42-4F8A-BF14-B5F2F3010BF5}" srcOrd="1" destOrd="0" presId="urn:microsoft.com/office/officeart/2005/8/layout/hierarchy2"/>
    <dgm:cxn modelId="{1A6E21C4-FA99-44AD-9186-598843351AFC}" type="presParOf" srcId="{17CDBDF3-A36C-4928-AC29-60EC4119CEAA}" destId="{989665C1-256C-4689-AEC6-66F1433BB15D}" srcOrd="4" destOrd="0" presId="urn:microsoft.com/office/officeart/2005/8/layout/hierarchy2"/>
    <dgm:cxn modelId="{09D7A06F-F883-4E13-9BD8-36AFFC9FD2BA}" type="presParOf" srcId="{989665C1-256C-4689-AEC6-66F1433BB15D}" destId="{880C06FF-09BB-480A-B46D-9EB7C25967C6}" srcOrd="0" destOrd="0" presId="urn:microsoft.com/office/officeart/2005/8/layout/hierarchy2"/>
    <dgm:cxn modelId="{DBF1CC67-C27A-4B73-8015-678FBADE517E}" type="presParOf" srcId="{17CDBDF3-A36C-4928-AC29-60EC4119CEAA}" destId="{3FA8E3EC-EE21-4B41-B87A-55C5FEE8E502}" srcOrd="5" destOrd="0" presId="urn:microsoft.com/office/officeart/2005/8/layout/hierarchy2"/>
    <dgm:cxn modelId="{2674BC80-0425-4242-8F13-D64A6729C500}" type="presParOf" srcId="{3FA8E3EC-EE21-4B41-B87A-55C5FEE8E502}" destId="{76CA0E19-E069-4FC1-9FE4-7DB2BBDFC4B6}" srcOrd="0" destOrd="0" presId="urn:microsoft.com/office/officeart/2005/8/layout/hierarchy2"/>
    <dgm:cxn modelId="{32E42876-CF8F-497F-9E18-276D7E5CA587}" type="presParOf" srcId="{3FA8E3EC-EE21-4B41-B87A-55C5FEE8E502}" destId="{2A404E4E-EAE0-4836-81EF-0F976948CE64}" srcOrd="1" destOrd="0" presId="urn:microsoft.com/office/officeart/2005/8/layout/hierarchy2"/>
    <dgm:cxn modelId="{B2F9FB3E-2F91-48D9-8AE4-7972BB90DA94}" type="presParOf" srcId="{17CDBDF3-A36C-4928-AC29-60EC4119CEAA}" destId="{C1040634-72BE-469B-887E-7C44A7680851}" srcOrd="6" destOrd="0" presId="urn:microsoft.com/office/officeart/2005/8/layout/hierarchy2"/>
    <dgm:cxn modelId="{1AB08829-ED8B-46BB-8F42-109072348D60}" type="presParOf" srcId="{C1040634-72BE-469B-887E-7C44A7680851}" destId="{629DE44A-EA5B-47CE-A78F-4AFE1538F8C8}" srcOrd="0" destOrd="0" presId="urn:microsoft.com/office/officeart/2005/8/layout/hierarchy2"/>
    <dgm:cxn modelId="{B1D90F8A-5F82-492E-9C9C-69C335770D09}" type="presParOf" srcId="{17CDBDF3-A36C-4928-AC29-60EC4119CEAA}" destId="{9403A39D-D519-4866-9771-F050A822226B}" srcOrd="7" destOrd="0" presId="urn:microsoft.com/office/officeart/2005/8/layout/hierarchy2"/>
    <dgm:cxn modelId="{53C810E3-E373-49F9-BB8E-5D9491A7EEE4}" type="presParOf" srcId="{9403A39D-D519-4866-9771-F050A822226B}" destId="{10DED6F8-C29B-4504-96FC-E88A8BC3298C}" srcOrd="0" destOrd="0" presId="urn:microsoft.com/office/officeart/2005/8/layout/hierarchy2"/>
    <dgm:cxn modelId="{7DA645B2-AEC1-458C-9CAC-1393F3D52B64}" type="presParOf" srcId="{9403A39D-D519-4866-9771-F050A822226B}" destId="{34D99BF9-C740-4617-A567-8174F01D1804}" srcOrd="1" destOrd="0" presId="urn:microsoft.com/office/officeart/2005/8/layout/hierarchy2"/>
    <dgm:cxn modelId="{327C1083-FC10-4F15-9118-E22AB13BC216}" type="presParOf" srcId="{17CDBDF3-A36C-4928-AC29-60EC4119CEAA}" destId="{3C035C47-7AF3-4445-B52C-550D1252ACBD}" srcOrd="8" destOrd="0" presId="urn:microsoft.com/office/officeart/2005/8/layout/hierarchy2"/>
    <dgm:cxn modelId="{F4CDE368-B2F4-4077-838F-2F1A83FA0EB5}" type="presParOf" srcId="{3C035C47-7AF3-4445-B52C-550D1252ACBD}" destId="{EF0C5C4B-3F69-45D8-B594-D9992BDC33C5}" srcOrd="0" destOrd="0" presId="urn:microsoft.com/office/officeart/2005/8/layout/hierarchy2"/>
    <dgm:cxn modelId="{F2F6C871-4791-4F94-95B2-C81322DF95C3}" type="presParOf" srcId="{17CDBDF3-A36C-4928-AC29-60EC4119CEAA}" destId="{FC667645-7B00-497E-A737-A42B76DF833C}" srcOrd="9" destOrd="0" presId="urn:microsoft.com/office/officeart/2005/8/layout/hierarchy2"/>
    <dgm:cxn modelId="{C8C567BB-418A-41B8-AE0F-A2A5E11B00C6}" type="presParOf" srcId="{FC667645-7B00-497E-A737-A42B76DF833C}" destId="{8935E67B-1CD2-456D-A268-F26D2753A4B5}" srcOrd="0" destOrd="0" presId="urn:microsoft.com/office/officeart/2005/8/layout/hierarchy2"/>
    <dgm:cxn modelId="{D52BBA03-F307-4E9D-8079-FEA1D5713A87}" type="presParOf" srcId="{FC667645-7B00-497E-A737-A42B76DF833C}" destId="{0A57A3C5-B28A-4491-ABDA-3E5BC27B4DD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791B76-0C49-4C4C-8654-2192F22E20BE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64FF2E-F5E7-4BD3-8402-2D9FB6E675FF}">
      <dgm:prSet phldrT="[Текст]"/>
      <dgm:spPr/>
      <dgm:t>
        <a:bodyPr/>
        <a:lstStyle/>
        <a:p>
          <a:r>
            <a:rPr lang="uk-UA" noProof="0" dirty="0" smtClean="0"/>
            <a:t>Станкова графіка в залежності від характеру техніки підрозділяється на два типи:</a:t>
          </a:r>
          <a:endParaRPr lang="uk-UA" noProof="0" dirty="0"/>
        </a:p>
      </dgm:t>
    </dgm:pt>
    <dgm:pt modelId="{D7A8C8ED-4725-4C10-B33C-B0D7757241CC}" type="parTrans" cxnId="{0FE1D1A9-480F-43BA-9F1E-E41CBD948FBE}">
      <dgm:prSet/>
      <dgm:spPr/>
      <dgm:t>
        <a:bodyPr/>
        <a:lstStyle/>
        <a:p>
          <a:endParaRPr lang="ru-RU"/>
        </a:p>
      </dgm:t>
    </dgm:pt>
    <dgm:pt modelId="{11C0C692-6191-4BD0-8B6C-9D06F9A58757}" type="sibTrans" cxnId="{0FE1D1A9-480F-43BA-9F1E-E41CBD948FBE}">
      <dgm:prSet/>
      <dgm:spPr/>
      <dgm:t>
        <a:bodyPr/>
        <a:lstStyle/>
        <a:p>
          <a:endParaRPr lang="ru-RU"/>
        </a:p>
      </dgm:t>
    </dgm:pt>
    <dgm:pt modelId="{7D79BED4-067B-44DF-BC31-3A95DDBA2ECD}">
      <dgm:prSet phldrT="[Текст]"/>
      <dgm:spPr/>
      <dgm:t>
        <a:bodyPr/>
        <a:lstStyle/>
        <a:p>
          <a:r>
            <a:rPr lang="uk-UA" noProof="0" dirty="0" smtClean="0"/>
            <a:t>естамп</a:t>
          </a:r>
          <a:endParaRPr lang="uk-UA" noProof="0" dirty="0"/>
        </a:p>
      </dgm:t>
    </dgm:pt>
    <dgm:pt modelId="{C3B842B9-0046-4531-A564-24272F7C8263}" type="parTrans" cxnId="{4188AE92-3CC1-4A23-9C51-6B4323B3AD0A}">
      <dgm:prSet/>
      <dgm:spPr/>
      <dgm:t>
        <a:bodyPr/>
        <a:lstStyle/>
        <a:p>
          <a:endParaRPr lang="ru-RU"/>
        </a:p>
      </dgm:t>
    </dgm:pt>
    <dgm:pt modelId="{BCB5ABDE-1472-484E-946D-DCD15E5A6138}" type="sibTrans" cxnId="{4188AE92-3CC1-4A23-9C51-6B4323B3AD0A}">
      <dgm:prSet/>
      <dgm:spPr/>
      <dgm:t>
        <a:bodyPr/>
        <a:lstStyle/>
        <a:p>
          <a:endParaRPr lang="ru-RU"/>
        </a:p>
      </dgm:t>
    </dgm:pt>
    <dgm:pt modelId="{94B1CD20-14F4-4C2C-8089-B09B1B8A42B3}">
      <dgm:prSet phldrT="[Текст]"/>
      <dgm:spPr/>
      <dgm:t>
        <a:bodyPr/>
        <a:lstStyle/>
        <a:p>
          <a:r>
            <a:rPr lang="uk-UA" noProof="0" dirty="0" smtClean="0"/>
            <a:t>малюнок</a:t>
          </a:r>
          <a:endParaRPr lang="uk-UA" noProof="0" dirty="0"/>
        </a:p>
      </dgm:t>
    </dgm:pt>
    <dgm:pt modelId="{8E0542AA-B573-456A-8F3D-591228B70366}" type="parTrans" cxnId="{2570FCDD-D412-4F7A-95E1-EE56C2B26786}">
      <dgm:prSet/>
      <dgm:spPr/>
      <dgm:t>
        <a:bodyPr/>
        <a:lstStyle/>
        <a:p>
          <a:endParaRPr lang="ru-RU"/>
        </a:p>
      </dgm:t>
    </dgm:pt>
    <dgm:pt modelId="{797898F5-E916-4BFB-87E5-8E9A4EE9401A}" type="sibTrans" cxnId="{2570FCDD-D412-4F7A-95E1-EE56C2B26786}">
      <dgm:prSet/>
      <dgm:spPr/>
      <dgm:t>
        <a:bodyPr/>
        <a:lstStyle/>
        <a:p>
          <a:endParaRPr lang="ru-RU"/>
        </a:p>
      </dgm:t>
    </dgm:pt>
    <dgm:pt modelId="{A09B7BCB-EC01-4C52-A0EF-9AD880459F26}" type="pres">
      <dgm:prSet presAssocID="{43791B76-0C49-4C4C-8654-2192F22E20B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6CE058-1447-497A-9388-434D88786CA4}" type="pres">
      <dgm:prSet presAssocID="{7364FF2E-F5E7-4BD3-8402-2D9FB6E675FF}" presName="root1" presStyleCnt="0"/>
      <dgm:spPr/>
    </dgm:pt>
    <dgm:pt modelId="{141A2EA9-2033-4113-83E8-D79FF8A30A66}" type="pres">
      <dgm:prSet presAssocID="{7364FF2E-F5E7-4BD3-8402-2D9FB6E675FF}" presName="LevelOneTextNode" presStyleLbl="node0" presStyleIdx="0" presStyleCnt="1" custScaleY="1756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8384C-56C0-4DC0-8C43-97F3C8D06F00}" type="pres">
      <dgm:prSet presAssocID="{7364FF2E-F5E7-4BD3-8402-2D9FB6E675FF}" presName="level2hierChild" presStyleCnt="0"/>
      <dgm:spPr/>
    </dgm:pt>
    <dgm:pt modelId="{FBF400BA-C446-4644-95A2-C8EFB8EFE22A}" type="pres">
      <dgm:prSet presAssocID="{C3B842B9-0046-4531-A564-24272F7C8263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EBBAA157-9DA8-4B77-9950-4989A2DA3031}" type="pres">
      <dgm:prSet presAssocID="{C3B842B9-0046-4531-A564-24272F7C8263}" presName="connTx" presStyleLbl="parChTrans1D2" presStyleIdx="0" presStyleCnt="2"/>
      <dgm:spPr/>
      <dgm:t>
        <a:bodyPr/>
        <a:lstStyle/>
        <a:p>
          <a:endParaRPr lang="ru-RU"/>
        </a:p>
      </dgm:t>
    </dgm:pt>
    <dgm:pt modelId="{4443B2B6-0232-4DBF-8C16-921172495D09}" type="pres">
      <dgm:prSet presAssocID="{7D79BED4-067B-44DF-BC31-3A95DDBA2ECD}" presName="root2" presStyleCnt="0"/>
      <dgm:spPr/>
    </dgm:pt>
    <dgm:pt modelId="{BE24E8C9-02E7-4C50-8BC6-9ADA8435666A}" type="pres">
      <dgm:prSet presAssocID="{7D79BED4-067B-44DF-BC31-3A95DDBA2EC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BB37CE-3132-47E9-AFF9-EFB84F98639B}" type="pres">
      <dgm:prSet presAssocID="{7D79BED4-067B-44DF-BC31-3A95DDBA2ECD}" presName="level3hierChild" presStyleCnt="0"/>
      <dgm:spPr/>
    </dgm:pt>
    <dgm:pt modelId="{CACD8CE6-9469-4348-8E20-3359A0984CDF}" type="pres">
      <dgm:prSet presAssocID="{8E0542AA-B573-456A-8F3D-591228B70366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202818A9-EDD5-45A4-8D63-53578985E2DF}" type="pres">
      <dgm:prSet presAssocID="{8E0542AA-B573-456A-8F3D-591228B70366}" presName="connTx" presStyleLbl="parChTrans1D2" presStyleIdx="1" presStyleCnt="2"/>
      <dgm:spPr/>
      <dgm:t>
        <a:bodyPr/>
        <a:lstStyle/>
        <a:p>
          <a:endParaRPr lang="ru-RU"/>
        </a:p>
      </dgm:t>
    </dgm:pt>
    <dgm:pt modelId="{D1E072EA-A7DA-4A7F-8BBB-A229C7694B58}" type="pres">
      <dgm:prSet presAssocID="{94B1CD20-14F4-4C2C-8089-B09B1B8A42B3}" presName="root2" presStyleCnt="0"/>
      <dgm:spPr/>
    </dgm:pt>
    <dgm:pt modelId="{75B8F220-4EAD-4D87-9E89-D7AD2127111D}" type="pres">
      <dgm:prSet presAssocID="{94B1CD20-14F4-4C2C-8089-B09B1B8A42B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5A76FB-3B38-4C58-AD52-7B5DE1B2ABB9}" type="pres">
      <dgm:prSet presAssocID="{94B1CD20-14F4-4C2C-8089-B09B1B8A42B3}" presName="level3hierChild" presStyleCnt="0"/>
      <dgm:spPr/>
    </dgm:pt>
  </dgm:ptLst>
  <dgm:cxnLst>
    <dgm:cxn modelId="{1DCC15F2-0958-413F-83EA-FFE077875D72}" type="presOf" srcId="{7364FF2E-F5E7-4BD3-8402-2D9FB6E675FF}" destId="{141A2EA9-2033-4113-83E8-D79FF8A30A66}" srcOrd="0" destOrd="0" presId="urn:microsoft.com/office/officeart/2005/8/layout/hierarchy2"/>
    <dgm:cxn modelId="{0FE1D1A9-480F-43BA-9F1E-E41CBD948FBE}" srcId="{43791B76-0C49-4C4C-8654-2192F22E20BE}" destId="{7364FF2E-F5E7-4BD3-8402-2D9FB6E675FF}" srcOrd="0" destOrd="0" parTransId="{D7A8C8ED-4725-4C10-B33C-B0D7757241CC}" sibTransId="{11C0C692-6191-4BD0-8B6C-9D06F9A58757}"/>
    <dgm:cxn modelId="{5366DAC3-FEA7-4DA9-AFB9-36E2B234AA92}" type="presOf" srcId="{8E0542AA-B573-456A-8F3D-591228B70366}" destId="{202818A9-EDD5-45A4-8D63-53578985E2DF}" srcOrd="1" destOrd="0" presId="urn:microsoft.com/office/officeart/2005/8/layout/hierarchy2"/>
    <dgm:cxn modelId="{450E7F51-CCFE-4E52-8A57-25347FC6F1FB}" type="presOf" srcId="{43791B76-0C49-4C4C-8654-2192F22E20BE}" destId="{A09B7BCB-EC01-4C52-A0EF-9AD880459F26}" srcOrd="0" destOrd="0" presId="urn:microsoft.com/office/officeart/2005/8/layout/hierarchy2"/>
    <dgm:cxn modelId="{92557F45-7890-4DFF-9EAC-FAEC2F5BEAE6}" type="presOf" srcId="{C3B842B9-0046-4531-A564-24272F7C8263}" destId="{EBBAA157-9DA8-4B77-9950-4989A2DA3031}" srcOrd="1" destOrd="0" presId="urn:microsoft.com/office/officeart/2005/8/layout/hierarchy2"/>
    <dgm:cxn modelId="{1252716A-6810-43CB-90B8-30CA49DF8A2B}" type="presOf" srcId="{C3B842B9-0046-4531-A564-24272F7C8263}" destId="{FBF400BA-C446-4644-95A2-C8EFB8EFE22A}" srcOrd="0" destOrd="0" presId="urn:microsoft.com/office/officeart/2005/8/layout/hierarchy2"/>
    <dgm:cxn modelId="{C6E322A6-241F-4D72-B960-24E918E8856E}" type="presOf" srcId="{7D79BED4-067B-44DF-BC31-3A95DDBA2ECD}" destId="{BE24E8C9-02E7-4C50-8BC6-9ADA8435666A}" srcOrd="0" destOrd="0" presId="urn:microsoft.com/office/officeart/2005/8/layout/hierarchy2"/>
    <dgm:cxn modelId="{1DB2ACBE-3BA4-48E2-9A7E-25984E6E4ADD}" type="presOf" srcId="{94B1CD20-14F4-4C2C-8089-B09B1B8A42B3}" destId="{75B8F220-4EAD-4D87-9E89-D7AD2127111D}" srcOrd="0" destOrd="0" presId="urn:microsoft.com/office/officeart/2005/8/layout/hierarchy2"/>
    <dgm:cxn modelId="{A9ABC3B6-BED4-4DA9-8A42-589D95EB02BC}" type="presOf" srcId="{8E0542AA-B573-456A-8F3D-591228B70366}" destId="{CACD8CE6-9469-4348-8E20-3359A0984CDF}" srcOrd="0" destOrd="0" presId="urn:microsoft.com/office/officeart/2005/8/layout/hierarchy2"/>
    <dgm:cxn modelId="{4188AE92-3CC1-4A23-9C51-6B4323B3AD0A}" srcId="{7364FF2E-F5E7-4BD3-8402-2D9FB6E675FF}" destId="{7D79BED4-067B-44DF-BC31-3A95DDBA2ECD}" srcOrd="0" destOrd="0" parTransId="{C3B842B9-0046-4531-A564-24272F7C8263}" sibTransId="{BCB5ABDE-1472-484E-946D-DCD15E5A6138}"/>
    <dgm:cxn modelId="{2570FCDD-D412-4F7A-95E1-EE56C2B26786}" srcId="{7364FF2E-F5E7-4BD3-8402-2D9FB6E675FF}" destId="{94B1CD20-14F4-4C2C-8089-B09B1B8A42B3}" srcOrd="1" destOrd="0" parTransId="{8E0542AA-B573-456A-8F3D-591228B70366}" sibTransId="{797898F5-E916-4BFB-87E5-8E9A4EE9401A}"/>
    <dgm:cxn modelId="{0003D559-CAFF-4183-B6BC-F34F9315AEA6}" type="presParOf" srcId="{A09B7BCB-EC01-4C52-A0EF-9AD880459F26}" destId="{BD6CE058-1447-497A-9388-434D88786CA4}" srcOrd="0" destOrd="0" presId="urn:microsoft.com/office/officeart/2005/8/layout/hierarchy2"/>
    <dgm:cxn modelId="{32029613-C7FF-4A73-82B2-CCAF4543E050}" type="presParOf" srcId="{BD6CE058-1447-497A-9388-434D88786CA4}" destId="{141A2EA9-2033-4113-83E8-D79FF8A30A66}" srcOrd="0" destOrd="0" presId="urn:microsoft.com/office/officeart/2005/8/layout/hierarchy2"/>
    <dgm:cxn modelId="{C72747BB-F159-45F6-8DE1-D5318C872750}" type="presParOf" srcId="{BD6CE058-1447-497A-9388-434D88786CA4}" destId="{22B8384C-56C0-4DC0-8C43-97F3C8D06F00}" srcOrd="1" destOrd="0" presId="urn:microsoft.com/office/officeart/2005/8/layout/hierarchy2"/>
    <dgm:cxn modelId="{7A60D661-06C7-45C5-8056-7431A4011835}" type="presParOf" srcId="{22B8384C-56C0-4DC0-8C43-97F3C8D06F00}" destId="{FBF400BA-C446-4644-95A2-C8EFB8EFE22A}" srcOrd="0" destOrd="0" presId="urn:microsoft.com/office/officeart/2005/8/layout/hierarchy2"/>
    <dgm:cxn modelId="{D594F69D-BC40-44D0-9FD0-89714EE1EADC}" type="presParOf" srcId="{FBF400BA-C446-4644-95A2-C8EFB8EFE22A}" destId="{EBBAA157-9DA8-4B77-9950-4989A2DA3031}" srcOrd="0" destOrd="0" presId="urn:microsoft.com/office/officeart/2005/8/layout/hierarchy2"/>
    <dgm:cxn modelId="{6C46CA2E-6ADB-40EF-A3C7-4F79DB790DC8}" type="presParOf" srcId="{22B8384C-56C0-4DC0-8C43-97F3C8D06F00}" destId="{4443B2B6-0232-4DBF-8C16-921172495D09}" srcOrd="1" destOrd="0" presId="urn:microsoft.com/office/officeart/2005/8/layout/hierarchy2"/>
    <dgm:cxn modelId="{7D8D9ED9-BC23-477D-AF99-23146EFAD5BD}" type="presParOf" srcId="{4443B2B6-0232-4DBF-8C16-921172495D09}" destId="{BE24E8C9-02E7-4C50-8BC6-9ADA8435666A}" srcOrd="0" destOrd="0" presId="urn:microsoft.com/office/officeart/2005/8/layout/hierarchy2"/>
    <dgm:cxn modelId="{6B9E55D5-A913-47B0-948C-3AE349500E6C}" type="presParOf" srcId="{4443B2B6-0232-4DBF-8C16-921172495D09}" destId="{9ABB37CE-3132-47E9-AFF9-EFB84F98639B}" srcOrd="1" destOrd="0" presId="urn:microsoft.com/office/officeart/2005/8/layout/hierarchy2"/>
    <dgm:cxn modelId="{8677B099-A7FA-472F-8021-A15B5648AAB9}" type="presParOf" srcId="{22B8384C-56C0-4DC0-8C43-97F3C8D06F00}" destId="{CACD8CE6-9469-4348-8E20-3359A0984CDF}" srcOrd="2" destOrd="0" presId="urn:microsoft.com/office/officeart/2005/8/layout/hierarchy2"/>
    <dgm:cxn modelId="{2F89A335-949D-4706-911B-11F287956F2F}" type="presParOf" srcId="{CACD8CE6-9469-4348-8E20-3359A0984CDF}" destId="{202818A9-EDD5-45A4-8D63-53578985E2DF}" srcOrd="0" destOrd="0" presId="urn:microsoft.com/office/officeart/2005/8/layout/hierarchy2"/>
    <dgm:cxn modelId="{14D28FEC-04F6-454B-A459-2BDB567848C5}" type="presParOf" srcId="{22B8384C-56C0-4DC0-8C43-97F3C8D06F00}" destId="{D1E072EA-A7DA-4A7F-8BBB-A229C7694B58}" srcOrd="3" destOrd="0" presId="urn:microsoft.com/office/officeart/2005/8/layout/hierarchy2"/>
    <dgm:cxn modelId="{A20C70AD-3E8F-4521-81B2-A439E58658F4}" type="presParOf" srcId="{D1E072EA-A7DA-4A7F-8BBB-A229C7694B58}" destId="{75B8F220-4EAD-4D87-9E89-D7AD2127111D}" srcOrd="0" destOrd="0" presId="urn:microsoft.com/office/officeart/2005/8/layout/hierarchy2"/>
    <dgm:cxn modelId="{6CC9D729-FBA7-47FC-8A39-B6213151BE20}" type="presParOf" srcId="{D1E072EA-A7DA-4A7F-8BBB-A229C7694B58}" destId="{C45A76FB-3B38-4C58-AD52-7B5DE1B2ABB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22CFCB-EB3D-4464-96F6-3E6537EC314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5FD9BF-DA5B-414F-A85E-49BA01365235}">
      <dgm:prSet phldrT="[Текст]"/>
      <dgm:spPr/>
      <dgm:t>
        <a:bodyPr/>
        <a:lstStyle/>
        <a:p>
          <a:r>
            <a:rPr lang="uk-UA" dirty="0" smtClean="0"/>
            <a:t>З епохи Відродження малюнок набуває самостійного значення у формі ескізів, альбомних замальовок, етюдів, які виконуються із застосуванням багатьох засобів:</a:t>
          </a:r>
          <a:endParaRPr lang="ru-RU" dirty="0"/>
        </a:p>
      </dgm:t>
    </dgm:pt>
    <dgm:pt modelId="{8F67BF2F-FD26-42EC-AFE5-C3C57E5B2432}" type="parTrans" cxnId="{5E809EFB-084E-4F04-B2A8-53E1561DD274}">
      <dgm:prSet/>
      <dgm:spPr/>
      <dgm:t>
        <a:bodyPr/>
        <a:lstStyle/>
        <a:p>
          <a:endParaRPr lang="ru-RU"/>
        </a:p>
      </dgm:t>
    </dgm:pt>
    <dgm:pt modelId="{B85EA5AE-865C-46F3-9471-E6FD1CA74241}" type="sibTrans" cxnId="{5E809EFB-084E-4F04-B2A8-53E1561DD274}">
      <dgm:prSet/>
      <dgm:spPr/>
      <dgm:t>
        <a:bodyPr/>
        <a:lstStyle/>
        <a:p>
          <a:endParaRPr lang="ru-RU"/>
        </a:p>
      </dgm:t>
    </dgm:pt>
    <dgm:pt modelId="{64F0D3DD-68FF-44F9-9719-414232D041D0}">
      <dgm:prSet phldrT="[Текст]" custT="1"/>
      <dgm:spPr/>
      <dgm:t>
        <a:bodyPr/>
        <a:lstStyle/>
        <a:p>
          <a:r>
            <a:rPr lang="uk-UA" sz="1600" dirty="0" smtClean="0"/>
            <a:t>Олівця</a:t>
          </a:r>
          <a:endParaRPr lang="ru-RU" sz="1600" dirty="0"/>
        </a:p>
      </dgm:t>
    </dgm:pt>
    <dgm:pt modelId="{C980DBEA-1252-4973-A3A9-E1EB7D9FF532}" type="parTrans" cxnId="{4C0F164F-0490-4F75-944D-7E40AA932C0B}">
      <dgm:prSet/>
      <dgm:spPr/>
      <dgm:t>
        <a:bodyPr/>
        <a:lstStyle/>
        <a:p>
          <a:endParaRPr lang="ru-RU"/>
        </a:p>
      </dgm:t>
    </dgm:pt>
    <dgm:pt modelId="{C284993C-1409-46ED-B099-C770614FC187}" type="sibTrans" cxnId="{4C0F164F-0490-4F75-944D-7E40AA932C0B}">
      <dgm:prSet/>
      <dgm:spPr/>
      <dgm:t>
        <a:bodyPr/>
        <a:lstStyle/>
        <a:p>
          <a:endParaRPr lang="ru-RU"/>
        </a:p>
      </dgm:t>
    </dgm:pt>
    <dgm:pt modelId="{A02D7ABE-0250-4577-A3C4-7C457D68C5D8}">
      <dgm:prSet phldrT="[Текст]" custT="1"/>
      <dgm:spPr/>
      <dgm:t>
        <a:bodyPr/>
        <a:lstStyle/>
        <a:p>
          <a:r>
            <a:rPr lang="uk-UA" sz="1600" dirty="0" smtClean="0"/>
            <a:t>Вугілля</a:t>
          </a:r>
          <a:endParaRPr lang="ru-RU" sz="1600" dirty="0"/>
        </a:p>
      </dgm:t>
    </dgm:pt>
    <dgm:pt modelId="{FE9EA05C-C495-46AE-B0D6-47E517AB165A}" type="parTrans" cxnId="{3CF94829-436B-4F83-AB5C-EA4810E7221D}">
      <dgm:prSet/>
      <dgm:spPr/>
      <dgm:t>
        <a:bodyPr/>
        <a:lstStyle/>
        <a:p>
          <a:endParaRPr lang="ru-RU"/>
        </a:p>
      </dgm:t>
    </dgm:pt>
    <dgm:pt modelId="{689B69B1-951C-4AAE-84D3-082EA77AF60D}" type="sibTrans" cxnId="{3CF94829-436B-4F83-AB5C-EA4810E7221D}">
      <dgm:prSet/>
      <dgm:spPr/>
      <dgm:t>
        <a:bodyPr/>
        <a:lstStyle/>
        <a:p>
          <a:endParaRPr lang="ru-RU"/>
        </a:p>
      </dgm:t>
    </dgm:pt>
    <dgm:pt modelId="{72F964B7-E98B-4316-A4FB-9C5F030DE8B8}">
      <dgm:prSet phldrT="[Текст]" custT="1"/>
      <dgm:spPr/>
      <dgm:t>
        <a:bodyPr/>
        <a:lstStyle/>
        <a:p>
          <a:r>
            <a:rPr lang="uk-UA" sz="1600" dirty="0" smtClean="0"/>
            <a:t>Крейди</a:t>
          </a:r>
          <a:endParaRPr lang="ru-RU" sz="1600" dirty="0"/>
        </a:p>
      </dgm:t>
    </dgm:pt>
    <dgm:pt modelId="{4E2882E0-97F5-415A-84B8-972A9F7DCAFD}" type="parTrans" cxnId="{CB37D7DD-BD02-4D11-BA3B-58AB35E7549F}">
      <dgm:prSet/>
      <dgm:spPr/>
      <dgm:t>
        <a:bodyPr/>
        <a:lstStyle/>
        <a:p>
          <a:endParaRPr lang="ru-RU"/>
        </a:p>
      </dgm:t>
    </dgm:pt>
    <dgm:pt modelId="{E627086E-4CA3-43F4-8E3A-3753CBAE7B91}" type="sibTrans" cxnId="{CB37D7DD-BD02-4D11-BA3B-58AB35E7549F}">
      <dgm:prSet/>
      <dgm:spPr/>
      <dgm:t>
        <a:bodyPr/>
        <a:lstStyle/>
        <a:p>
          <a:endParaRPr lang="ru-RU"/>
        </a:p>
      </dgm:t>
    </dgm:pt>
    <dgm:pt modelId="{0456394B-2689-4CBA-95C8-698317294153}">
      <dgm:prSet phldrT="[Текст]" custT="1"/>
      <dgm:spPr/>
      <dgm:t>
        <a:bodyPr/>
        <a:lstStyle/>
        <a:p>
          <a:r>
            <a:rPr lang="uk-UA" sz="1600" dirty="0" smtClean="0"/>
            <a:t>Сангіни</a:t>
          </a:r>
          <a:endParaRPr lang="ru-RU" sz="1600" dirty="0"/>
        </a:p>
      </dgm:t>
    </dgm:pt>
    <dgm:pt modelId="{51D10584-56A1-4403-B4AE-9C1D21A83237}" type="parTrans" cxnId="{3C9AA3AC-C723-42F2-9379-CCECD1965746}">
      <dgm:prSet/>
      <dgm:spPr/>
      <dgm:t>
        <a:bodyPr/>
        <a:lstStyle/>
        <a:p>
          <a:endParaRPr lang="ru-RU"/>
        </a:p>
      </dgm:t>
    </dgm:pt>
    <dgm:pt modelId="{7DE95D2E-8D9B-4EEC-AB7E-387501B7BBEC}" type="sibTrans" cxnId="{3C9AA3AC-C723-42F2-9379-CCECD1965746}">
      <dgm:prSet/>
      <dgm:spPr/>
      <dgm:t>
        <a:bodyPr/>
        <a:lstStyle/>
        <a:p>
          <a:endParaRPr lang="ru-RU"/>
        </a:p>
      </dgm:t>
    </dgm:pt>
    <dgm:pt modelId="{AB571DD7-C8EA-411C-A982-BAF70F007AFF}">
      <dgm:prSet phldrT="[Текст]" custT="1"/>
      <dgm:spPr/>
      <dgm:t>
        <a:bodyPr/>
        <a:lstStyle/>
        <a:p>
          <a:r>
            <a:rPr lang="uk-UA" sz="1600" dirty="0" smtClean="0"/>
            <a:t>Пера</a:t>
          </a:r>
          <a:endParaRPr lang="ru-RU" sz="1600" dirty="0"/>
        </a:p>
      </dgm:t>
    </dgm:pt>
    <dgm:pt modelId="{D8676112-70A9-4529-BE58-2AD3479CEF8E}" type="parTrans" cxnId="{80C9E8C6-274D-41DF-A4D4-C207BE22C191}">
      <dgm:prSet/>
      <dgm:spPr/>
      <dgm:t>
        <a:bodyPr/>
        <a:lstStyle/>
        <a:p>
          <a:endParaRPr lang="ru-RU"/>
        </a:p>
      </dgm:t>
    </dgm:pt>
    <dgm:pt modelId="{1F53CC14-1931-46A8-882B-C72A2A6D825C}" type="sibTrans" cxnId="{80C9E8C6-274D-41DF-A4D4-C207BE22C191}">
      <dgm:prSet/>
      <dgm:spPr/>
      <dgm:t>
        <a:bodyPr/>
        <a:lstStyle/>
        <a:p>
          <a:endParaRPr lang="ru-RU"/>
        </a:p>
      </dgm:t>
    </dgm:pt>
    <dgm:pt modelId="{027A4502-8758-4CA4-B2DF-21D3CB2CDA09}">
      <dgm:prSet phldrT="[Текст]" custT="1"/>
      <dgm:spPr/>
      <dgm:t>
        <a:bodyPr/>
        <a:lstStyle/>
        <a:p>
          <a:r>
            <a:rPr lang="uk-UA" sz="1600" dirty="0" smtClean="0"/>
            <a:t>Пензликів</a:t>
          </a:r>
          <a:endParaRPr lang="ru-RU" sz="1600" dirty="0"/>
        </a:p>
      </dgm:t>
    </dgm:pt>
    <dgm:pt modelId="{7DD50555-54B1-442A-98BD-945F49E9C90C}" type="parTrans" cxnId="{6E034818-3B37-4E52-B818-2B37FACC9348}">
      <dgm:prSet/>
      <dgm:spPr/>
      <dgm:t>
        <a:bodyPr/>
        <a:lstStyle/>
        <a:p>
          <a:endParaRPr lang="ru-RU"/>
        </a:p>
      </dgm:t>
    </dgm:pt>
    <dgm:pt modelId="{8A1260E6-D32B-49AF-8E82-7179E8FFFD15}" type="sibTrans" cxnId="{6E034818-3B37-4E52-B818-2B37FACC9348}">
      <dgm:prSet/>
      <dgm:spPr/>
      <dgm:t>
        <a:bodyPr/>
        <a:lstStyle/>
        <a:p>
          <a:endParaRPr lang="ru-RU"/>
        </a:p>
      </dgm:t>
    </dgm:pt>
    <dgm:pt modelId="{93D8CC15-6318-44A2-B21F-7EF13C6624F6}">
      <dgm:prSet phldrT="[Текст]" custT="1"/>
      <dgm:spPr/>
      <dgm:t>
        <a:bodyPr/>
        <a:lstStyle/>
        <a:p>
          <a:r>
            <a:rPr lang="uk-UA" sz="1600" dirty="0" smtClean="0"/>
            <a:t>Різних сортів чорнил, туші, акварелі</a:t>
          </a:r>
          <a:r>
            <a:rPr lang="uk-UA" sz="1200" dirty="0" smtClean="0"/>
            <a:t>.</a:t>
          </a:r>
          <a:endParaRPr lang="ru-RU" sz="1200" dirty="0"/>
        </a:p>
      </dgm:t>
    </dgm:pt>
    <dgm:pt modelId="{9FA8300C-67B2-4E46-97DA-52C40B4377DC}" type="parTrans" cxnId="{B393F1B1-5920-46AC-B03C-67492E88D954}">
      <dgm:prSet/>
      <dgm:spPr/>
      <dgm:t>
        <a:bodyPr/>
        <a:lstStyle/>
        <a:p>
          <a:endParaRPr lang="ru-RU"/>
        </a:p>
      </dgm:t>
    </dgm:pt>
    <dgm:pt modelId="{D5327C87-AF89-41DE-8022-3389CE270956}" type="sibTrans" cxnId="{B393F1B1-5920-46AC-B03C-67492E88D954}">
      <dgm:prSet/>
      <dgm:spPr/>
      <dgm:t>
        <a:bodyPr/>
        <a:lstStyle/>
        <a:p>
          <a:endParaRPr lang="ru-RU"/>
        </a:p>
      </dgm:t>
    </dgm:pt>
    <dgm:pt modelId="{73BA55A0-C8F0-4431-AA0C-3D1E15D31FA1}" type="pres">
      <dgm:prSet presAssocID="{E022CFCB-EB3D-4464-96F6-3E6537EC314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494A5F-65EA-40F7-A915-D9D44A5B0DDE}" type="pres">
      <dgm:prSet presAssocID="{145FD9BF-DA5B-414F-A85E-49BA01365235}" presName="root1" presStyleCnt="0"/>
      <dgm:spPr/>
    </dgm:pt>
    <dgm:pt modelId="{D4FAE1B9-82B3-4812-96BB-8CBEA97649DA}" type="pres">
      <dgm:prSet presAssocID="{145FD9BF-DA5B-414F-A85E-49BA01365235}" presName="LevelOneTextNode" presStyleLbl="node0" presStyleIdx="0" presStyleCnt="1" custScaleX="291033" custScaleY="395114" custLinFactY="-76940" custLinFactNeighborX="2024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438EEA-A1A6-4B21-9F48-CFD6C3C802AF}" type="pres">
      <dgm:prSet presAssocID="{145FD9BF-DA5B-414F-A85E-49BA01365235}" presName="level2hierChild" presStyleCnt="0"/>
      <dgm:spPr/>
    </dgm:pt>
    <dgm:pt modelId="{CA3E562F-D7E8-4EF5-B83F-7E803A885CA8}" type="pres">
      <dgm:prSet presAssocID="{C980DBEA-1252-4973-A3A9-E1EB7D9FF532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E47EEF6E-CF4B-432E-B9F3-632B21E882C9}" type="pres">
      <dgm:prSet presAssocID="{C980DBEA-1252-4973-A3A9-E1EB7D9FF532}" presName="connTx" presStyleLbl="parChTrans1D2" presStyleIdx="0" presStyleCnt="7"/>
      <dgm:spPr/>
      <dgm:t>
        <a:bodyPr/>
        <a:lstStyle/>
        <a:p>
          <a:endParaRPr lang="ru-RU"/>
        </a:p>
      </dgm:t>
    </dgm:pt>
    <dgm:pt modelId="{07F7E7E8-A6EF-421A-9571-3C0A19102CD6}" type="pres">
      <dgm:prSet presAssocID="{64F0D3DD-68FF-44F9-9719-414232D041D0}" presName="root2" presStyleCnt="0"/>
      <dgm:spPr/>
    </dgm:pt>
    <dgm:pt modelId="{1DF7B913-9C7A-423B-ACBA-536DD3F1F32F}" type="pres">
      <dgm:prSet presAssocID="{64F0D3DD-68FF-44F9-9719-414232D041D0}" presName="LevelTwoTextNode" presStyleLbl="node2" presStyleIdx="0" presStyleCnt="7" custScaleX="1915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E37690-EA09-4B61-806F-0004B94FDE43}" type="pres">
      <dgm:prSet presAssocID="{64F0D3DD-68FF-44F9-9719-414232D041D0}" presName="level3hierChild" presStyleCnt="0"/>
      <dgm:spPr/>
    </dgm:pt>
    <dgm:pt modelId="{3F780B16-AC99-47C4-9B66-7DD955C51988}" type="pres">
      <dgm:prSet presAssocID="{FE9EA05C-C495-46AE-B0D6-47E517AB165A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446A0379-25ED-4862-93FE-C6AE935F4825}" type="pres">
      <dgm:prSet presAssocID="{FE9EA05C-C495-46AE-B0D6-47E517AB165A}" presName="connTx" presStyleLbl="parChTrans1D2" presStyleIdx="1" presStyleCnt="7"/>
      <dgm:spPr/>
      <dgm:t>
        <a:bodyPr/>
        <a:lstStyle/>
        <a:p>
          <a:endParaRPr lang="ru-RU"/>
        </a:p>
      </dgm:t>
    </dgm:pt>
    <dgm:pt modelId="{74791C7E-6791-4587-B1DD-C973AF9ADBF0}" type="pres">
      <dgm:prSet presAssocID="{A02D7ABE-0250-4577-A3C4-7C457D68C5D8}" presName="root2" presStyleCnt="0"/>
      <dgm:spPr/>
    </dgm:pt>
    <dgm:pt modelId="{BF96A38B-E384-4A3D-806B-0C9ED1EC8E4F}" type="pres">
      <dgm:prSet presAssocID="{A02D7ABE-0250-4577-A3C4-7C457D68C5D8}" presName="LevelTwoTextNode" presStyleLbl="node2" presStyleIdx="1" presStyleCnt="7" custScaleX="1915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6FD56D-DB50-4388-B50A-D35A0FD2CB0A}" type="pres">
      <dgm:prSet presAssocID="{A02D7ABE-0250-4577-A3C4-7C457D68C5D8}" presName="level3hierChild" presStyleCnt="0"/>
      <dgm:spPr/>
    </dgm:pt>
    <dgm:pt modelId="{23E279F2-5673-4831-9364-2DE1D2FA7F39}" type="pres">
      <dgm:prSet presAssocID="{4E2882E0-97F5-415A-84B8-972A9F7DCAFD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E7743B9C-8963-4073-A596-DD0BC15207EE}" type="pres">
      <dgm:prSet presAssocID="{4E2882E0-97F5-415A-84B8-972A9F7DCAFD}" presName="connTx" presStyleLbl="parChTrans1D2" presStyleIdx="2" presStyleCnt="7"/>
      <dgm:spPr/>
      <dgm:t>
        <a:bodyPr/>
        <a:lstStyle/>
        <a:p>
          <a:endParaRPr lang="ru-RU"/>
        </a:p>
      </dgm:t>
    </dgm:pt>
    <dgm:pt modelId="{7AA23CE1-AB5D-4A45-B39C-C4EF7D2102F8}" type="pres">
      <dgm:prSet presAssocID="{72F964B7-E98B-4316-A4FB-9C5F030DE8B8}" presName="root2" presStyleCnt="0"/>
      <dgm:spPr/>
    </dgm:pt>
    <dgm:pt modelId="{50CA4E19-9F96-4FE7-9237-72401A46FCC7}" type="pres">
      <dgm:prSet presAssocID="{72F964B7-E98B-4316-A4FB-9C5F030DE8B8}" presName="LevelTwoTextNode" presStyleLbl="node2" presStyleIdx="2" presStyleCnt="7" custScaleX="1915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C6B9CD-6F65-4D6B-90B2-65EFBCBC8560}" type="pres">
      <dgm:prSet presAssocID="{72F964B7-E98B-4316-A4FB-9C5F030DE8B8}" presName="level3hierChild" presStyleCnt="0"/>
      <dgm:spPr/>
    </dgm:pt>
    <dgm:pt modelId="{69057989-2C1A-4D21-91B7-93A5C61D3B17}" type="pres">
      <dgm:prSet presAssocID="{51D10584-56A1-4403-B4AE-9C1D21A83237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988F37F8-EA33-49C7-B7F1-A6903D4F18F7}" type="pres">
      <dgm:prSet presAssocID="{51D10584-56A1-4403-B4AE-9C1D21A83237}" presName="connTx" presStyleLbl="parChTrans1D2" presStyleIdx="3" presStyleCnt="7"/>
      <dgm:spPr/>
      <dgm:t>
        <a:bodyPr/>
        <a:lstStyle/>
        <a:p>
          <a:endParaRPr lang="ru-RU"/>
        </a:p>
      </dgm:t>
    </dgm:pt>
    <dgm:pt modelId="{B30755CF-87F4-495F-ACDC-3022C288D79D}" type="pres">
      <dgm:prSet presAssocID="{0456394B-2689-4CBA-95C8-698317294153}" presName="root2" presStyleCnt="0"/>
      <dgm:spPr/>
    </dgm:pt>
    <dgm:pt modelId="{2075A347-2ACB-4930-B3A0-DE404CC763F1}" type="pres">
      <dgm:prSet presAssocID="{0456394B-2689-4CBA-95C8-698317294153}" presName="LevelTwoTextNode" presStyleLbl="node2" presStyleIdx="3" presStyleCnt="7" custScaleX="1915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E801EF-27A7-4980-B322-B04BD4D13474}" type="pres">
      <dgm:prSet presAssocID="{0456394B-2689-4CBA-95C8-698317294153}" presName="level3hierChild" presStyleCnt="0"/>
      <dgm:spPr/>
    </dgm:pt>
    <dgm:pt modelId="{7DBE8B5B-0A95-44EF-93E9-B038A81C7145}" type="pres">
      <dgm:prSet presAssocID="{D8676112-70A9-4529-BE58-2AD3479CEF8E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8624066B-A4D2-4158-95FD-639DACEBBB6C}" type="pres">
      <dgm:prSet presAssocID="{D8676112-70A9-4529-BE58-2AD3479CEF8E}" presName="connTx" presStyleLbl="parChTrans1D2" presStyleIdx="4" presStyleCnt="7"/>
      <dgm:spPr/>
      <dgm:t>
        <a:bodyPr/>
        <a:lstStyle/>
        <a:p>
          <a:endParaRPr lang="ru-RU"/>
        </a:p>
      </dgm:t>
    </dgm:pt>
    <dgm:pt modelId="{C70F6CCD-AFFC-4CD6-8BFF-4A2CBA15DFB4}" type="pres">
      <dgm:prSet presAssocID="{AB571DD7-C8EA-411C-A982-BAF70F007AFF}" presName="root2" presStyleCnt="0"/>
      <dgm:spPr/>
    </dgm:pt>
    <dgm:pt modelId="{75E32EE0-447D-4EEE-9C27-95138EFB6FBB}" type="pres">
      <dgm:prSet presAssocID="{AB571DD7-C8EA-411C-A982-BAF70F007AFF}" presName="LevelTwoTextNode" presStyleLbl="node2" presStyleIdx="4" presStyleCnt="7" custScaleX="1915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31FB66-7235-4F97-9DC8-0FCBDEFBC280}" type="pres">
      <dgm:prSet presAssocID="{AB571DD7-C8EA-411C-A982-BAF70F007AFF}" presName="level3hierChild" presStyleCnt="0"/>
      <dgm:spPr/>
    </dgm:pt>
    <dgm:pt modelId="{DC22E76F-3F7D-4D83-8D28-FE75276DFF78}" type="pres">
      <dgm:prSet presAssocID="{7DD50555-54B1-442A-98BD-945F49E9C90C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E133BB33-31EE-4835-B3C4-E8AC0A98CBBD}" type="pres">
      <dgm:prSet presAssocID="{7DD50555-54B1-442A-98BD-945F49E9C90C}" presName="connTx" presStyleLbl="parChTrans1D2" presStyleIdx="5" presStyleCnt="7"/>
      <dgm:spPr/>
      <dgm:t>
        <a:bodyPr/>
        <a:lstStyle/>
        <a:p>
          <a:endParaRPr lang="ru-RU"/>
        </a:p>
      </dgm:t>
    </dgm:pt>
    <dgm:pt modelId="{6C7FD153-21C0-467B-92A9-ECC4C0307F73}" type="pres">
      <dgm:prSet presAssocID="{027A4502-8758-4CA4-B2DF-21D3CB2CDA09}" presName="root2" presStyleCnt="0"/>
      <dgm:spPr/>
    </dgm:pt>
    <dgm:pt modelId="{2BF8FD77-A6E8-4AA1-B53A-B4C5C264D309}" type="pres">
      <dgm:prSet presAssocID="{027A4502-8758-4CA4-B2DF-21D3CB2CDA09}" presName="LevelTwoTextNode" presStyleLbl="node2" presStyleIdx="5" presStyleCnt="7" custScaleX="1915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9F3A11-629E-428C-8C01-2032F389B2FA}" type="pres">
      <dgm:prSet presAssocID="{027A4502-8758-4CA4-B2DF-21D3CB2CDA09}" presName="level3hierChild" presStyleCnt="0"/>
      <dgm:spPr/>
    </dgm:pt>
    <dgm:pt modelId="{40B26DD6-DB4E-443F-BC41-DA6532F5A7E9}" type="pres">
      <dgm:prSet presAssocID="{9FA8300C-67B2-4E46-97DA-52C40B4377DC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07651F9B-3CFB-40AA-BB1B-42CE8AA2BC50}" type="pres">
      <dgm:prSet presAssocID="{9FA8300C-67B2-4E46-97DA-52C40B4377DC}" presName="connTx" presStyleLbl="parChTrans1D2" presStyleIdx="6" presStyleCnt="7"/>
      <dgm:spPr/>
      <dgm:t>
        <a:bodyPr/>
        <a:lstStyle/>
        <a:p>
          <a:endParaRPr lang="ru-RU"/>
        </a:p>
      </dgm:t>
    </dgm:pt>
    <dgm:pt modelId="{B70D94B5-1AF6-4173-B9F3-C13A158A7956}" type="pres">
      <dgm:prSet presAssocID="{93D8CC15-6318-44A2-B21F-7EF13C6624F6}" presName="root2" presStyleCnt="0"/>
      <dgm:spPr/>
    </dgm:pt>
    <dgm:pt modelId="{04523DF3-1364-406A-B66B-39C5E4301CC1}" type="pres">
      <dgm:prSet presAssocID="{93D8CC15-6318-44A2-B21F-7EF13C6624F6}" presName="LevelTwoTextNode" presStyleLbl="node2" presStyleIdx="6" presStyleCnt="7" custScaleX="1915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3F89CF-75B5-434E-A797-2FFB73138893}" type="pres">
      <dgm:prSet presAssocID="{93D8CC15-6318-44A2-B21F-7EF13C6624F6}" presName="level3hierChild" presStyleCnt="0"/>
      <dgm:spPr/>
    </dgm:pt>
  </dgm:ptLst>
  <dgm:cxnLst>
    <dgm:cxn modelId="{1E4DFA89-74F1-4931-93DF-3AD106BCFDB6}" type="presOf" srcId="{AB571DD7-C8EA-411C-A982-BAF70F007AFF}" destId="{75E32EE0-447D-4EEE-9C27-95138EFB6FBB}" srcOrd="0" destOrd="0" presId="urn:microsoft.com/office/officeart/2005/8/layout/hierarchy2"/>
    <dgm:cxn modelId="{D5FDB2D8-00BC-4CC3-98B3-2A8FB80D9801}" type="presOf" srcId="{93D8CC15-6318-44A2-B21F-7EF13C6624F6}" destId="{04523DF3-1364-406A-B66B-39C5E4301CC1}" srcOrd="0" destOrd="0" presId="urn:microsoft.com/office/officeart/2005/8/layout/hierarchy2"/>
    <dgm:cxn modelId="{C22E8B5B-9F62-4C2E-83BF-828141022108}" type="presOf" srcId="{145FD9BF-DA5B-414F-A85E-49BA01365235}" destId="{D4FAE1B9-82B3-4812-96BB-8CBEA97649DA}" srcOrd="0" destOrd="0" presId="urn:microsoft.com/office/officeart/2005/8/layout/hierarchy2"/>
    <dgm:cxn modelId="{829934C4-819E-421B-A9B3-82BDA1C38B20}" type="presOf" srcId="{9FA8300C-67B2-4E46-97DA-52C40B4377DC}" destId="{40B26DD6-DB4E-443F-BC41-DA6532F5A7E9}" srcOrd="0" destOrd="0" presId="urn:microsoft.com/office/officeart/2005/8/layout/hierarchy2"/>
    <dgm:cxn modelId="{4646BAAC-D75E-4C53-ABC6-E026A3C1777D}" type="presOf" srcId="{9FA8300C-67B2-4E46-97DA-52C40B4377DC}" destId="{07651F9B-3CFB-40AA-BB1B-42CE8AA2BC50}" srcOrd="1" destOrd="0" presId="urn:microsoft.com/office/officeart/2005/8/layout/hierarchy2"/>
    <dgm:cxn modelId="{E804BE8B-81DD-4F73-ABBC-E1C3877B089C}" type="presOf" srcId="{D8676112-70A9-4529-BE58-2AD3479CEF8E}" destId="{8624066B-A4D2-4158-95FD-639DACEBBB6C}" srcOrd="1" destOrd="0" presId="urn:microsoft.com/office/officeart/2005/8/layout/hierarchy2"/>
    <dgm:cxn modelId="{3DE078E5-FD8B-4344-B3DC-3AE92A492D84}" type="presOf" srcId="{E022CFCB-EB3D-4464-96F6-3E6537EC3149}" destId="{73BA55A0-C8F0-4431-AA0C-3D1E15D31FA1}" srcOrd="0" destOrd="0" presId="urn:microsoft.com/office/officeart/2005/8/layout/hierarchy2"/>
    <dgm:cxn modelId="{81EB87BA-8D33-4962-BA90-8FAD44A19FF3}" type="presOf" srcId="{51D10584-56A1-4403-B4AE-9C1D21A83237}" destId="{988F37F8-EA33-49C7-B7F1-A6903D4F18F7}" srcOrd="1" destOrd="0" presId="urn:microsoft.com/office/officeart/2005/8/layout/hierarchy2"/>
    <dgm:cxn modelId="{562414A7-D6DF-4E40-A848-62582A13C11E}" type="presOf" srcId="{A02D7ABE-0250-4577-A3C4-7C457D68C5D8}" destId="{BF96A38B-E384-4A3D-806B-0C9ED1EC8E4F}" srcOrd="0" destOrd="0" presId="urn:microsoft.com/office/officeart/2005/8/layout/hierarchy2"/>
    <dgm:cxn modelId="{44A1CA35-A0EA-409F-BCDE-0F3474530F9C}" type="presOf" srcId="{D8676112-70A9-4529-BE58-2AD3479CEF8E}" destId="{7DBE8B5B-0A95-44EF-93E9-B038A81C7145}" srcOrd="0" destOrd="0" presId="urn:microsoft.com/office/officeart/2005/8/layout/hierarchy2"/>
    <dgm:cxn modelId="{BEABD84E-3E8B-49DC-9124-995D87368B04}" type="presOf" srcId="{7DD50555-54B1-442A-98BD-945F49E9C90C}" destId="{E133BB33-31EE-4835-B3C4-E8AC0A98CBBD}" srcOrd="1" destOrd="0" presId="urn:microsoft.com/office/officeart/2005/8/layout/hierarchy2"/>
    <dgm:cxn modelId="{B393F1B1-5920-46AC-B03C-67492E88D954}" srcId="{145FD9BF-DA5B-414F-A85E-49BA01365235}" destId="{93D8CC15-6318-44A2-B21F-7EF13C6624F6}" srcOrd="6" destOrd="0" parTransId="{9FA8300C-67B2-4E46-97DA-52C40B4377DC}" sibTransId="{D5327C87-AF89-41DE-8022-3389CE270956}"/>
    <dgm:cxn modelId="{80C9E8C6-274D-41DF-A4D4-C207BE22C191}" srcId="{145FD9BF-DA5B-414F-A85E-49BA01365235}" destId="{AB571DD7-C8EA-411C-A982-BAF70F007AFF}" srcOrd="4" destOrd="0" parTransId="{D8676112-70A9-4529-BE58-2AD3479CEF8E}" sibTransId="{1F53CC14-1931-46A8-882B-C72A2A6D825C}"/>
    <dgm:cxn modelId="{4C0F164F-0490-4F75-944D-7E40AA932C0B}" srcId="{145FD9BF-DA5B-414F-A85E-49BA01365235}" destId="{64F0D3DD-68FF-44F9-9719-414232D041D0}" srcOrd="0" destOrd="0" parTransId="{C980DBEA-1252-4973-A3A9-E1EB7D9FF532}" sibTransId="{C284993C-1409-46ED-B099-C770614FC187}"/>
    <dgm:cxn modelId="{6F13CB71-9322-457A-A114-F00013BBC8C5}" type="presOf" srcId="{51D10584-56A1-4403-B4AE-9C1D21A83237}" destId="{69057989-2C1A-4D21-91B7-93A5C61D3B17}" srcOrd="0" destOrd="0" presId="urn:microsoft.com/office/officeart/2005/8/layout/hierarchy2"/>
    <dgm:cxn modelId="{27F32C4F-7D92-4A08-B799-7DA11EBFE82C}" type="presOf" srcId="{027A4502-8758-4CA4-B2DF-21D3CB2CDA09}" destId="{2BF8FD77-A6E8-4AA1-B53A-B4C5C264D309}" srcOrd="0" destOrd="0" presId="urn:microsoft.com/office/officeart/2005/8/layout/hierarchy2"/>
    <dgm:cxn modelId="{6E034818-3B37-4E52-B818-2B37FACC9348}" srcId="{145FD9BF-DA5B-414F-A85E-49BA01365235}" destId="{027A4502-8758-4CA4-B2DF-21D3CB2CDA09}" srcOrd="5" destOrd="0" parTransId="{7DD50555-54B1-442A-98BD-945F49E9C90C}" sibTransId="{8A1260E6-D32B-49AF-8E82-7179E8FFFD15}"/>
    <dgm:cxn modelId="{E1BC58C1-B79F-4099-AF5F-FBBDC50875AC}" type="presOf" srcId="{C980DBEA-1252-4973-A3A9-E1EB7D9FF532}" destId="{CA3E562F-D7E8-4EF5-B83F-7E803A885CA8}" srcOrd="0" destOrd="0" presId="urn:microsoft.com/office/officeart/2005/8/layout/hierarchy2"/>
    <dgm:cxn modelId="{CB37D7DD-BD02-4D11-BA3B-58AB35E7549F}" srcId="{145FD9BF-DA5B-414F-A85E-49BA01365235}" destId="{72F964B7-E98B-4316-A4FB-9C5F030DE8B8}" srcOrd="2" destOrd="0" parTransId="{4E2882E0-97F5-415A-84B8-972A9F7DCAFD}" sibTransId="{E627086E-4CA3-43F4-8E3A-3753CBAE7B91}"/>
    <dgm:cxn modelId="{81466C9C-C4D0-424D-91FD-A13A5FA9F1D9}" type="presOf" srcId="{64F0D3DD-68FF-44F9-9719-414232D041D0}" destId="{1DF7B913-9C7A-423B-ACBA-536DD3F1F32F}" srcOrd="0" destOrd="0" presId="urn:microsoft.com/office/officeart/2005/8/layout/hierarchy2"/>
    <dgm:cxn modelId="{7F167586-8EF1-45BD-9C9D-67AA6F01F6C1}" type="presOf" srcId="{72F964B7-E98B-4316-A4FB-9C5F030DE8B8}" destId="{50CA4E19-9F96-4FE7-9237-72401A46FCC7}" srcOrd="0" destOrd="0" presId="urn:microsoft.com/office/officeart/2005/8/layout/hierarchy2"/>
    <dgm:cxn modelId="{3C9AA3AC-C723-42F2-9379-CCECD1965746}" srcId="{145FD9BF-DA5B-414F-A85E-49BA01365235}" destId="{0456394B-2689-4CBA-95C8-698317294153}" srcOrd="3" destOrd="0" parTransId="{51D10584-56A1-4403-B4AE-9C1D21A83237}" sibTransId="{7DE95D2E-8D9B-4EEC-AB7E-387501B7BBEC}"/>
    <dgm:cxn modelId="{4C120D3B-1A89-401D-9F5F-6ABB26834A9F}" type="presOf" srcId="{0456394B-2689-4CBA-95C8-698317294153}" destId="{2075A347-2ACB-4930-B3A0-DE404CC763F1}" srcOrd="0" destOrd="0" presId="urn:microsoft.com/office/officeart/2005/8/layout/hierarchy2"/>
    <dgm:cxn modelId="{FCC1627B-4442-4C77-80E7-54B5AF993EAA}" type="presOf" srcId="{7DD50555-54B1-442A-98BD-945F49E9C90C}" destId="{DC22E76F-3F7D-4D83-8D28-FE75276DFF78}" srcOrd="0" destOrd="0" presId="urn:microsoft.com/office/officeart/2005/8/layout/hierarchy2"/>
    <dgm:cxn modelId="{369DA0F0-A88B-41A2-BA55-7962A923DADA}" type="presOf" srcId="{4E2882E0-97F5-415A-84B8-972A9F7DCAFD}" destId="{23E279F2-5673-4831-9364-2DE1D2FA7F39}" srcOrd="0" destOrd="0" presId="urn:microsoft.com/office/officeart/2005/8/layout/hierarchy2"/>
    <dgm:cxn modelId="{284EF2C5-9956-4679-B3D8-B89159AB0CC5}" type="presOf" srcId="{FE9EA05C-C495-46AE-B0D6-47E517AB165A}" destId="{3F780B16-AC99-47C4-9B66-7DD955C51988}" srcOrd="0" destOrd="0" presId="urn:microsoft.com/office/officeart/2005/8/layout/hierarchy2"/>
    <dgm:cxn modelId="{B81F0171-22A5-4710-8287-60B268D7E79F}" type="presOf" srcId="{4E2882E0-97F5-415A-84B8-972A9F7DCAFD}" destId="{E7743B9C-8963-4073-A596-DD0BC15207EE}" srcOrd="1" destOrd="0" presId="urn:microsoft.com/office/officeart/2005/8/layout/hierarchy2"/>
    <dgm:cxn modelId="{5E809EFB-084E-4F04-B2A8-53E1561DD274}" srcId="{E022CFCB-EB3D-4464-96F6-3E6537EC3149}" destId="{145FD9BF-DA5B-414F-A85E-49BA01365235}" srcOrd="0" destOrd="0" parTransId="{8F67BF2F-FD26-42EC-AFE5-C3C57E5B2432}" sibTransId="{B85EA5AE-865C-46F3-9471-E6FD1CA74241}"/>
    <dgm:cxn modelId="{FFED18B8-63EB-4A1B-B70D-6536644D0E96}" type="presOf" srcId="{C980DBEA-1252-4973-A3A9-E1EB7D9FF532}" destId="{E47EEF6E-CF4B-432E-B9F3-632B21E882C9}" srcOrd="1" destOrd="0" presId="urn:microsoft.com/office/officeart/2005/8/layout/hierarchy2"/>
    <dgm:cxn modelId="{3CF94829-436B-4F83-AB5C-EA4810E7221D}" srcId="{145FD9BF-DA5B-414F-A85E-49BA01365235}" destId="{A02D7ABE-0250-4577-A3C4-7C457D68C5D8}" srcOrd="1" destOrd="0" parTransId="{FE9EA05C-C495-46AE-B0D6-47E517AB165A}" sibTransId="{689B69B1-951C-4AAE-84D3-082EA77AF60D}"/>
    <dgm:cxn modelId="{25EA1F94-755C-45F5-9830-3EF3A66E921E}" type="presOf" srcId="{FE9EA05C-C495-46AE-B0D6-47E517AB165A}" destId="{446A0379-25ED-4862-93FE-C6AE935F4825}" srcOrd="1" destOrd="0" presId="urn:microsoft.com/office/officeart/2005/8/layout/hierarchy2"/>
    <dgm:cxn modelId="{1EEF0CFF-5DEE-4C79-9C55-AE6591D52718}" type="presParOf" srcId="{73BA55A0-C8F0-4431-AA0C-3D1E15D31FA1}" destId="{22494A5F-65EA-40F7-A915-D9D44A5B0DDE}" srcOrd="0" destOrd="0" presId="urn:microsoft.com/office/officeart/2005/8/layout/hierarchy2"/>
    <dgm:cxn modelId="{5B999D3B-E8C6-4083-8954-348FEE14CAA7}" type="presParOf" srcId="{22494A5F-65EA-40F7-A915-D9D44A5B0DDE}" destId="{D4FAE1B9-82B3-4812-96BB-8CBEA97649DA}" srcOrd="0" destOrd="0" presId="urn:microsoft.com/office/officeart/2005/8/layout/hierarchy2"/>
    <dgm:cxn modelId="{33BEB62A-130C-442B-9D1E-1B472153E0C1}" type="presParOf" srcId="{22494A5F-65EA-40F7-A915-D9D44A5B0DDE}" destId="{04438EEA-A1A6-4B21-9F48-CFD6C3C802AF}" srcOrd="1" destOrd="0" presId="urn:microsoft.com/office/officeart/2005/8/layout/hierarchy2"/>
    <dgm:cxn modelId="{2228313E-67B6-4307-BEA9-A38FACB42DEC}" type="presParOf" srcId="{04438EEA-A1A6-4B21-9F48-CFD6C3C802AF}" destId="{CA3E562F-D7E8-4EF5-B83F-7E803A885CA8}" srcOrd="0" destOrd="0" presId="urn:microsoft.com/office/officeart/2005/8/layout/hierarchy2"/>
    <dgm:cxn modelId="{C4808D0C-AA55-4E6E-A113-1303E3E55D78}" type="presParOf" srcId="{CA3E562F-D7E8-4EF5-B83F-7E803A885CA8}" destId="{E47EEF6E-CF4B-432E-B9F3-632B21E882C9}" srcOrd="0" destOrd="0" presId="urn:microsoft.com/office/officeart/2005/8/layout/hierarchy2"/>
    <dgm:cxn modelId="{C198FFE0-365F-4B4B-867C-DACE8B4AC56B}" type="presParOf" srcId="{04438EEA-A1A6-4B21-9F48-CFD6C3C802AF}" destId="{07F7E7E8-A6EF-421A-9571-3C0A19102CD6}" srcOrd="1" destOrd="0" presId="urn:microsoft.com/office/officeart/2005/8/layout/hierarchy2"/>
    <dgm:cxn modelId="{79BA9650-16C7-4BC7-A431-DE347AD4D9BB}" type="presParOf" srcId="{07F7E7E8-A6EF-421A-9571-3C0A19102CD6}" destId="{1DF7B913-9C7A-423B-ACBA-536DD3F1F32F}" srcOrd="0" destOrd="0" presId="urn:microsoft.com/office/officeart/2005/8/layout/hierarchy2"/>
    <dgm:cxn modelId="{02872F28-548D-4488-9182-A73C1617BC66}" type="presParOf" srcId="{07F7E7E8-A6EF-421A-9571-3C0A19102CD6}" destId="{9BE37690-EA09-4B61-806F-0004B94FDE43}" srcOrd="1" destOrd="0" presId="urn:microsoft.com/office/officeart/2005/8/layout/hierarchy2"/>
    <dgm:cxn modelId="{F1D9C0A8-0159-4F68-A2F1-94D336B483A9}" type="presParOf" srcId="{04438EEA-A1A6-4B21-9F48-CFD6C3C802AF}" destId="{3F780B16-AC99-47C4-9B66-7DD955C51988}" srcOrd="2" destOrd="0" presId="urn:microsoft.com/office/officeart/2005/8/layout/hierarchy2"/>
    <dgm:cxn modelId="{4B7B1AEA-4984-4D2A-AA5C-853F15B7E0D6}" type="presParOf" srcId="{3F780B16-AC99-47C4-9B66-7DD955C51988}" destId="{446A0379-25ED-4862-93FE-C6AE935F4825}" srcOrd="0" destOrd="0" presId="urn:microsoft.com/office/officeart/2005/8/layout/hierarchy2"/>
    <dgm:cxn modelId="{93436216-4BA9-4422-911B-AEE55830F46F}" type="presParOf" srcId="{04438EEA-A1A6-4B21-9F48-CFD6C3C802AF}" destId="{74791C7E-6791-4587-B1DD-C973AF9ADBF0}" srcOrd="3" destOrd="0" presId="urn:microsoft.com/office/officeart/2005/8/layout/hierarchy2"/>
    <dgm:cxn modelId="{5C71E4C0-1408-437C-AB4F-2088D55387A0}" type="presParOf" srcId="{74791C7E-6791-4587-B1DD-C973AF9ADBF0}" destId="{BF96A38B-E384-4A3D-806B-0C9ED1EC8E4F}" srcOrd="0" destOrd="0" presId="urn:microsoft.com/office/officeart/2005/8/layout/hierarchy2"/>
    <dgm:cxn modelId="{CDDCF9DD-C462-42A7-9CBD-0E377F64F59E}" type="presParOf" srcId="{74791C7E-6791-4587-B1DD-C973AF9ADBF0}" destId="{726FD56D-DB50-4388-B50A-D35A0FD2CB0A}" srcOrd="1" destOrd="0" presId="urn:microsoft.com/office/officeart/2005/8/layout/hierarchy2"/>
    <dgm:cxn modelId="{DD7118A6-9276-4EA0-BEED-B86DFB4DCA0D}" type="presParOf" srcId="{04438EEA-A1A6-4B21-9F48-CFD6C3C802AF}" destId="{23E279F2-5673-4831-9364-2DE1D2FA7F39}" srcOrd="4" destOrd="0" presId="urn:microsoft.com/office/officeart/2005/8/layout/hierarchy2"/>
    <dgm:cxn modelId="{72E54B4F-6A80-4016-9087-C97FC766324E}" type="presParOf" srcId="{23E279F2-5673-4831-9364-2DE1D2FA7F39}" destId="{E7743B9C-8963-4073-A596-DD0BC15207EE}" srcOrd="0" destOrd="0" presId="urn:microsoft.com/office/officeart/2005/8/layout/hierarchy2"/>
    <dgm:cxn modelId="{1C4E9CC6-3852-4102-9610-46F94322EA46}" type="presParOf" srcId="{04438EEA-A1A6-4B21-9F48-CFD6C3C802AF}" destId="{7AA23CE1-AB5D-4A45-B39C-C4EF7D2102F8}" srcOrd="5" destOrd="0" presId="urn:microsoft.com/office/officeart/2005/8/layout/hierarchy2"/>
    <dgm:cxn modelId="{2DB262BB-354E-4889-8F9C-64F6226C9D59}" type="presParOf" srcId="{7AA23CE1-AB5D-4A45-B39C-C4EF7D2102F8}" destId="{50CA4E19-9F96-4FE7-9237-72401A46FCC7}" srcOrd="0" destOrd="0" presId="urn:microsoft.com/office/officeart/2005/8/layout/hierarchy2"/>
    <dgm:cxn modelId="{9C3D0F0B-995D-40E7-845A-57CADDADF823}" type="presParOf" srcId="{7AA23CE1-AB5D-4A45-B39C-C4EF7D2102F8}" destId="{7AC6B9CD-6F65-4D6B-90B2-65EFBCBC8560}" srcOrd="1" destOrd="0" presId="urn:microsoft.com/office/officeart/2005/8/layout/hierarchy2"/>
    <dgm:cxn modelId="{0FF93374-7544-4B95-B210-6E6644AF9F56}" type="presParOf" srcId="{04438EEA-A1A6-4B21-9F48-CFD6C3C802AF}" destId="{69057989-2C1A-4D21-91B7-93A5C61D3B17}" srcOrd="6" destOrd="0" presId="urn:microsoft.com/office/officeart/2005/8/layout/hierarchy2"/>
    <dgm:cxn modelId="{B70B4579-489C-486F-A0AD-A49E457DA230}" type="presParOf" srcId="{69057989-2C1A-4D21-91B7-93A5C61D3B17}" destId="{988F37F8-EA33-49C7-B7F1-A6903D4F18F7}" srcOrd="0" destOrd="0" presId="urn:microsoft.com/office/officeart/2005/8/layout/hierarchy2"/>
    <dgm:cxn modelId="{4D0CA8EF-7469-4B4E-B4A4-3C6B6E83B24B}" type="presParOf" srcId="{04438EEA-A1A6-4B21-9F48-CFD6C3C802AF}" destId="{B30755CF-87F4-495F-ACDC-3022C288D79D}" srcOrd="7" destOrd="0" presId="urn:microsoft.com/office/officeart/2005/8/layout/hierarchy2"/>
    <dgm:cxn modelId="{B9EFC0DE-A250-4F9E-A38A-AD71C2BA8E07}" type="presParOf" srcId="{B30755CF-87F4-495F-ACDC-3022C288D79D}" destId="{2075A347-2ACB-4930-B3A0-DE404CC763F1}" srcOrd="0" destOrd="0" presId="urn:microsoft.com/office/officeart/2005/8/layout/hierarchy2"/>
    <dgm:cxn modelId="{68CC1B86-B81D-4479-92EB-C04F32B3CB8D}" type="presParOf" srcId="{B30755CF-87F4-495F-ACDC-3022C288D79D}" destId="{03E801EF-27A7-4980-B322-B04BD4D13474}" srcOrd="1" destOrd="0" presId="urn:microsoft.com/office/officeart/2005/8/layout/hierarchy2"/>
    <dgm:cxn modelId="{8E735CD7-AFBE-4C21-B93B-BA15370DC440}" type="presParOf" srcId="{04438EEA-A1A6-4B21-9F48-CFD6C3C802AF}" destId="{7DBE8B5B-0A95-44EF-93E9-B038A81C7145}" srcOrd="8" destOrd="0" presId="urn:microsoft.com/office/officeart/2005/8/layout/hierarchy2"/>
    <dgm:cxn modelId="{A08684E6-3A54-441D-AD90-51659232A3C6}" type="presParOf" srcId="{7DBE8B5B-0A95-44EF-93E9-B038A81C7145}" destId="{8624066B-A4D2-4158-95FD-639DACEBBB6C}" srcOrd="0" destOrd="0" presId="urn:microsoft.com/office/officeart/2005/8/layout/hierarchy2"/>
    <dgm:cxn modelId="{B0F45136-03FE-4CA1-BCF2-E6E167F2F813}" type="presParOf" srcId="{04438EEA-A1A6-4B21-9F48-CFD6C3C802AF}" destId="{C70F6CCD-AFFC-4CD6-8BFF-4A2CBA15DFB4}" srcOrd="9" destOrd="0" presId="urn:microsoft.com/office/officeart/2005/8/layout/hierarchy2"/>
    <dgm:cxn modelId="{51392D09-F64D-4D1B-BF14-88096D7C4381}" type="presParOf" srcId="{C70F6CCD-AFFC-4CD6-8BFF-4A2CBA15DFB4}" destId="{75E32EE0-447D-4EEE-9C27-95138EFB6FBB}" srcOrd="0" destOrd="0" presId="urn:microsoft.com/office/officeart/2005/8/layout/hierarchy2"/>
    <dgm:cxn modelId="{B7AE039B-A0DC-4FBC-A088-2A28222F1EA7}" type="presParOf" srcId="{C70F6CCD-AFFC-4CD6-8BFF-4A2CBA15DFB4}" destId="{8031FB66-7235-4F97-9DC8-0FCBDEFBC280}" srcOrd="1" destOrd="0" presId="urn:microsoft.com/office/officeart/2005/8/layout/hierarchy2"/>
    <dgm:cxn modelId="{BA8BB83D-9610-412A-BB52-471C5D5F7ED2}" type="presParOf" srcId="{04438EEA-A1A6-4B21-9F48-CFD6C3C802AF}" destId="{DC22E76F-3F7D-4D83-8D28-FE75276DFF78}" srcOrd="10" destOrd="0" presId="urn:microsoft.com/office/officeart/2005/8/layout/hierarchy2"/>
    <dgm:cxn modelId="{77E27AC0-FF0A-48A3-B942-4576DB4198AB}" type="presParOf" srcId="{DC22E76F-3F7D-4D83-8D28-FE75276DFF78}" destId="{E133BB33-31EE-4835-B3C4-E8AC0A98CBBD}" srcOrd="0" destOrd="0" presId="urn:microsoft.com/office/officeart/2005/8/layout/hierarchy2"/>
    <dgm:cxn modelId="{1FE8BE80-0927-449A-ADBB-7F3C00D36DAB}" type="presParOf" srcId="{04438EEA-A1A6-4B21-9F48-CFD6C3C802AF}" destId="{6C7FD153-21C0-467B-92A9-ECC4C0307F73}" srcOrd="11" destOrd="0" presId="urn:microsoft.com/office/officeart/2005/8/layout/hierarchy2"/>
    <dgm:cxn modelId="{FD4FBDCD-DDB6-46FE-A3AD-EF017FD6E68B}" type="presParOf" srcId="{6C7FD153-21C0-467B-92A9-ECC4C0307F73}" destId="{2BF8FD77-A6E8-4AA1-B53A-B4C5C264D309}" srcOrd="0" destOrd="0" presId="urn:microsoft.com/office/officeart/2005/8/layout/hierarchy2"/>
    <dgm:cxn modelId="{FCE48F11-34E8-4039-8B8E-CA612F6B90DD}" type="presParOf" srcId="{6C7FD153-21C0-467B-92A9-ECC4C0307F73}" destId="{0E9F3A11-629E-428C-8C01-2032F389B2FA}" srcOrd="1" destOrd="0" presId="urn:microsoft.com/office/officeart/2005/8/layout/hierarchy2"/>
    <dgm:cxn modelId="{A87154D0-B6BA-4631-80A9-0705FFA3C05B}" type="presParOf" srcId="{04438EEA-A1A6-4B21-9F48-CFD6C3C802AF}" destId="{40B26DD6-DB4E-443F-BC41-DA6532F5A7E9}" srcOrd="12" destOrd="0" presId="urn:microsoft.com/office/officeart/2005/8/layout/hierarchy2"/>
    <dgm:cxn modelId="{E6D4F415-32D0-48B3-90C5-119279ABDD5E}" type="presParOf" srcId="{40B26DD6-DB4E-443F-BC41-DA6532F5A7E9}" destId="{07651F9B-3CFB-40AA-BB1B-42CE8AA2BC50}" srcOrd="0" destOrd="0" presId="urn:microsoft.com/office/officeart/2005/8/layout/hierarchy2"/>
    <dgm:cxn modelId="{DCD1D6AC-EDFB-4751-945D-91CB554BC7F5}" type="presParOf" srcId="{04438EEA-A1A6-4B21-9F48-CFD6C3C802AF}" destId="{B70D94B5-1AF6-4173-B9F3-C13A158A7956}" srcOrd="13" destOrd="0" presId="urn:microsoft.com/office/officeart/2005/8/layout/hierarchy2"/>
    <dgm:cxn modelId="{2FAC6345-61A5-444B-A781-E76C31AA10EC}" type="presParOf" srcId="{B70D94B5-1AF6-4173-B9F3-C13A158A7956}" destId="{04523DF3-1364-406A-B66B-39C5E4301CC1}" srcOrd="0" destOrd="0" presId="urn:microsoft.com/office/officeart/2005/8/layout/hierarchy2"/>
    <dgm:cxn modelId="{C1271ED4-B0FD-46D2-BEB8-B21AA2F213CB}" type="presParOf" srcId="{B70D94B5-1AF6-4173-B9F3-C13A158A7956}" destId="{2F3F89CF-75B5-434E-A797-2FFB7313889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A7D814-9713-4CA1-8EC4-6F51F17646FC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289E2EEE-B72B-423B-B6FA-08C2F4833618}">
      <dgm:prSet phldrT="[Текст]"/>
      <dgm:spPr/>
      <dgm:t>
        <a:bodyPr/>
        <a:lstStyle/>
        <a:p>
          <a:r>
            <a:rPr lang="uk-UA" dirty="0" smtClean="0"/>
            <a:t>Офорт</a:t>
          </a:r>
          <a:endParaRPr lang="ru-RU" dirty="0"/>
        </a:p>
      </dgm:t>
    </dgm:pt>
    <dgm:pt modelId="{936DA535-7799-413B-A347-8A2481E775B1}" type="parTrans" cxnId="{5CA137E1-4DEE-4CF2-B496-315C85B99C72}">
      <dgm:prSet/>
      <dgm:spPr/>
      <dgm:t>
        <a:bodyPr/>
        <a:lstStyle/>
        <a:p>
          <a:endParaRPr lang="ru-RU"/>
        </a:p>
      </dgm:t>
    </dgm:pt>
    <dgm:pt modelId="{8A6E6855-6498-4F10-9657-EC6C0741B3F7}" type="sibTrans" cxnId="{5CA137E1-4DEE-4CF2-B496-315C85B99C72}">
      <dgm:prSet/>
      <dgm:spPr/>
      <dgm:t>
        <a:bodyPr/>
        <a:lstStyle/>
        <a:p>
          <a:endParaRPr lang="ru-RU"/>
        </a:p>
      </dgm:t>
    </dgm:pt>
    <dgm:pt modelId="{40ACB5CE-2502-4C59-A0B8-38097D5B5E77}">
      <dgm:prSet phldrT="[Текст]"/>
      <dgm:spPr/>
      <dgm:t>
        <a:bodyPr/>
        <a:lstStyle/>
        <a:p>
          <a:r>
            <a:rPr lang="uk-UA" dirty="0" smtClean="0"/>
            <a:t>Літографія </a:t>
          </a:r>
          <a:endParaRPr lang="ru-RU" dirty="0"/>
        </a:p>
      </dgm:t>
    </dgm:pt>
    <dgm:pt modelId="{232A1879-2BCD-4B35-B186-0A21BAEE57AC}" type="parTrans" cxnId="{89BA0D90-AF6F-4233-84BC-5FB503E88399}">
      <dgm:prSet/>
      <dgm:spPr/>
      <dgm:t>
        <a:bodyPr/>
        <a:lstStyle/>
        <a:p>
          <a:endParaRPr lang="ru-RU"/>
        </a:p>
      </dgm:t>
    </dgm:pt>
    <dgm:pt modelId="{CC53C04F-834B-4616-A972-B30B94508116}" type="sibTrans" cxnId="{89BA0D90-AF6F-4233-84BC-5FB503E88399}">
      <dgm:prSet/>
      <dgm:spPr/>
      <dgm:t>
        <a:bodyPr/>
        <a:lstStyle/>
        <a:p>
          <a:endParaRPr lang="ru-RU"/>
        </a:p>
      </dgm:t>
    </dgm:pt>
    <dgm:pt modelId="{43C6AAD1-7A14-466A-AA2C-27FFDBDF7F40}">
      <dgm:prSet phldrT="[Текст]"/>
      <dgm:spPr/>
      <dgm:t>
        <a:bodyPr/>
        <a:lstStyle/>
        <a:p>
          <a:r>
            <a:rPr lang="uk-UA" dirty="0" smtClean="0"/>
            <a:t>Ліногравюра </a:t>
          </a:r>
          <a:endParaRPr lang="ru-RU" dirty="0"/>
        </a:p>
      </dgm:t>
    </dgm:pt>
    <dgm:pt modelId="{0E6D1825-1A2B-4C53-BEF3-3E968B8803E4}" type="parTrans" cxnId="{FF77CFB0-0D08-481E-9FAE-3DF9E59D94FB}">
      <dgm:prSet/>
      <dgm:spPr/>
      <dgm:t>
        <a:bodyPr/>
        <a:lstStyle/>
        <a:p>
          <a:endParaRPr lang="ru-RU"/>
        </a:p>
      </dgm:t>
    </dgm:pt>
    <dgm:pt modelId="{5AB3A32A-4838-4C50-865A-18D16F1F3229}" type="sibTrans" cxnId="{FF77CFB0-0D08-481E-9FAE-3DF9E59D94FB}">
      <dgm:prSet/>
      <dgm:spPr/>
      <dgm:t>
        <a:bodyPr/>
        <a:lstStyle/>
        <a:p>
          <a:endParaRPr lang="ru-RU"/>
        </a:p>
      </dgm:t>
    </dgm:pt>
    <dgm:pt modelId="{7E4068D8-7EA2-4322-B55E-9BFDB30BD727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E8EECB6-2E53-4730-9C80-48EA2FF4966E}" type="parTrans" cxnId="{E958FE00-CD88-4D44-8E91-971AFD8CA84E}">
      <dgm:prSet/>
      <dgm:spPr/>
      <dgm:t>
        <a:bodyPr/>
        <a:lstStyle/>
        <a:p>
          <a:endParaRPr lang="ru-RU"/>
        </a:p>
      </dgm:t>
    </dgm:pt>
    <dgm:pt modelId="{4FA4AD60-878C-4FF9-A9F5-B9AF9CA2923C}" type="sibTrans" cxnId="{E958FE00-CD88-4D44-8E91-971AFD8CA84E}">
      <dgm:prSet/>
      <dgm:spPr/>
      <dgm:t>
        <a:bodyPr/>
        <a:lstStyle/>
        <a:p>
          <a:endParaRPr lang="ru-RU"/>
        </a:p>
      </dgm:t>
    </dgm:pt>
    <dgm:pt modelId="{686B5035-0733-4A10-B72D-5EF83BFE35AD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D328D02-F28E-40EB-B07E-E6CE2964D3D4}" type="parTrans" cxnId="{62E1A580-FE8F-4770-97A2-48366211F759}">
      <dgm:prSet/>
      <dgm:spPr/>
      <dgm:t>
        <a:bodyPr/>
        <a:lstStyle/>
        <a:p>
          <a:endParaRPr lang="ru-RU"/>
        </a:p>
      </dgm:t>
    </dgm:pt>
    <dgm:pt modelId="{BF7ADBCF-824C-476C-85AA-528D09B0B01E}" type="sibTrans" cxnId="{62E1A580-FE8F-4770-97A2-48366211F759}">
      <dgm:prSet/>
      <dgm:spPr/>
      <dgm:t>
        <a:bodyPr/>
        <a:lstStyle/>
        <a:p>
          <a:endParaRPr lang="ru-RU"/>
        </a:p>
      </dgm:t>
    </dgm:pt>
    <dgm:pt modelId="{4F0683C7-295D-417D-92C7-A63004F87DA3}" type="pres">
      <dgm:prSet presAssocID="{60A7D814-9713-4CA1-8EC4-6F51F17646FC}" presName="diagram" presStyleCnt="0">
        <dgm:presLayoutVars>
          <dgm:dir/>
          <dgm:animLvl val="lvl"/>
          <dgm:resizeHandles val="exact"/>
        </dgm:presLayoutVars>
      </dgm:prSet>
      <dgm:spPr/>
    </dgm:pt>
    <dgm:pt modelId="{9E1D2678-FEC6-4FF8-A0D6-AB11748DAC81}" type="pres">
      <dgm:prSet presAssocID="{289E2EEE-B72B-423B-B6FA-08C2F4833618}" presName="compNode" presStyleCnt="0"/>
      <dgm:spPr/>
    </dgm:pt>
    <dgm:pt modelId="{3F553FDC-8E3C-4B0C-80C1-1E793EA31EEC}" type="pres">
      <dgm:prSet presAssocID="{289E2EEE-B72B-423B-B6FA-08C2F4833618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F1F5A54-2DB1-4B85-8FA3-1EC5D111F226}" type="pres">
      <dgm:prSet presAssocID="{289E2EEE-B72B-423B-B6FA-08C2F483361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7B6CB-A43B-4C17-BF09-6FB2549DA4F4}" type="pres">
      <dgm:prSet presAssocID="{289E2EEE-B72B-423B-B6FA-08C2F4833618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E05EF082-F520-46C5-A548-22EAB69F134F}" type="pres">
      <dgm:prSet presAssocID="{289E2EEE-B72B-423B-B6FA-08C2F4833618}" presName="adorn" presStyleLbl="fgAccFollowNode1" presStyleIdx="0" presStyleCnt="3"/>
      <dgm:spPr/>
    </dgm:pt>
    <dgm:pt modelId="{599C70BE-0973-417D-90D5-C5E047982045}" type="pres">
      <dgm:prSet presAssocID="{8A6E6855-6498-4F10-9657-EC6C0741B3F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3A6D17C-8142-4B78-B70D-129E0798C6D4}" type="pres">
      <dgm:prSet presAssocID="{40ACB5CE-2502-4C59-A0B8-38097D5B5E77}" presName="compNode" presStyleCnt="0"/>
      <dgm:spPr/>
    </dgm:pt>
    <dgm:pt modelId="{DE7664E7-5281-455A-8AF2-DADCACA85CBE}" type="pres">
      <dgm:prSet presAssocID="{40ACB5CE-2502-4C59-A0B8-38097D5B5E77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5DCC8-79B6-458E-A42C-517226877AB4}" type="pres">
      <dgm:prSet presAssocID="{40ACB5CE-2502-4C59-A0B8-38097D5B5E7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BDDEF-A292-4117-8EEB-F51022004C31}" type="pres">
      <dgm:prSet presAssocID="{40ACB5CE-2502-4C59-A0B8-38097D5B5E77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FC762783-C257-4A43-B038-3B7E23AF7CB9}" type="pres">
      <dgm:prSet presAssocID="{40ACB5CE-2502-4C59-A0B8-38097D5B5E77}" presName="adorn" presStyleLbl="fgAccFollowNode1" presStyleIdx="1" presStyleCnt="3"/>
      <dgm:spPr/>
    </dgm:pt>
    <dgm:pt modelId="{59C75F50-7416-442E-B6B2-83A9ACACADD2}" type="pres">
      <dgm:prSet presAssocID="{CC53C04F-834B-4616-A972-B30B9450811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BFCE8F2-F0C7-43DA-A4A1-FF09026E84F8}" type="pres">
      <dgm:prSet presAssocID="{43C6AAD1-7A14-466A-AA2C-27FFDBDF7F40}" presName="compNode" presStyleCnt="0"/>
      <dgm:spPr/>
    </dgm:pt>
    <dgm:pt modelId="{AF529C3C-08C0-4DD9-8558-617207583E82}" type="pres">
      <dgm:prSet presAssocID="{43C6AAD1-7A14-466A-AA2C-27FFDBDF7F40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3097F-AEE7-404E-9D65-DDC6120348AD}" type="pres">
      <dgm:prSet presAssocID="{43C6AAD1-7A14-466A-AA2C-27FFDBDF7F4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1F033-9525-4511-87C8-39B45BBBB756}" type="pres">
      <dgm:prSet presAssocID="{43C6AAD1-7A14-466A-AA2C-27FFDBDF7F40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D5BAB57D-D96E-4A00-8E05-25CC2783B867}" type="pres">
      <dgm:prSet presAssocID="{43C6AAD1-7A14-466A-AA2C-27FFDBDF7F40}" presName="adorn" presStyleLbl="fgAccFollowNode1" presStyleIdx="2" presStyleCnt="3"/>
      <dgm:spPr/>
    </dgm:pt>
  </dgm:ptLst>
  <dgm:cxnLst>
    <dgm:cxn modelId="{62E1A580-FE8F-4770-97A2-48366211F759}" srcId="{40ACB5CE-2502-4C59-A0B8-38097D5B5E77}" destId="{686B5035-0733-4A10-B72D-5EF83BFE35AD}" srcOrd="0" destOrd="0" parTransId="{0D328D02-F28E-40EB-B07E-E6CE2964D3D4}" sibTransId="{BF7ADBCF-824C-476C-85AA-528D09B0B01E}"/>
    <dgm:cxn modelId="{EC5A579A-7066-4ED4-BB5A-7772CDE1F35B}" type="presOf" srcId="{7E4068D8-7EA2-4322-B55E-9BFDB30BD727}" destId="{AF529C3C-08C0-4DD9-8558-617207583E82}" srcOrd="0" destOrd="0" presId="urn:microsoft.com/office/officeart/2005/8/layout/bList2"/>
    <dgm:cxn modelId="{E958FE00-CD88-4D44-8E91-971AFD8CA84E}" srcId="{43C6AAD1-7A14-466A-AA2C-27FFDBDF7F40}" destId="{7E4068D8-7EA2-4322-B55E-9BFDB30BD727}" srcOrd="0" destOrd="0" parTransId="{7E8EECB6-2E53-4730-9C80-48EA2FF4966E}" sibTransId="{4FA4AD60-878C-4FF9-A9F5-B9AF9CA2923C}"/>
    <dgm:cxn modelId="{AAC01D89-0D87-4CE7-BFAB-F511B5910069}" type="presOf" srcId="{289E2EEE-B72B-423B-B6FA-08C2F4833618}" destId="{7F1F5A54-2DB1-4B85-8FA3-1EC5D111F226}" srcOrd="0" destOrd="0" presId="urn:microsoft.com/office/officeart/2005/8/layout/bList2"/>
    <dgm:cxn modelId="{FF77CFB0-0D08-481E-9FAE-3DF9E59D94FB}" srcId="{60A7D814-9713-4CA1-8EC4-6F51F17646FC}" destId="{43C6AAD1-7A14-466A-AA2C-27FFDBDF7F40}" srcOrd="2" destOrd="0" parTransId="{0E6D1825-1A2B-4C53-BEF3-3E968B8803E4}" sibTransId="{5AB3A32A-4838-4C50-865A-18D16F1F3229}"/>
    <dgm:cxn modelId="{A0CDA744-3A2F-4EAB-B3A1-440A70826A1F}" type="presOf" srcId="{289E2EEE-B72B-423B-B6FA-08C2F4833618}" destId="{B977B6CB-A43B-4C17-BF09-6FB2549DA4F4}" srcOrd="1" destOrd="0" presId="urn:microsoft.com/office/officeart/2005/8/layout/bList2"/>
    <dgm:cxn modelId="{E1CE45B3-D7DD-4126-8097-BA812ED9A7B5}" type="presOf" srcId="{40ACB5CE-2502-4C59-A0B8-38097D5B5E77}" destId="{85CBDDEF-A292-4117-8EEB-F51022004C31}" srcOrd="1" destOrd="0" presId="urn:microsoft.com/office/officeart/2005/8/layout/bList2"/>
    <dgm:cxn modelId="{2E5CC364-1C4A-4F7C-8512-571495259CB5}" type="presOf" srcId="{60A7D814-9713-4CA1-8EC4-6F51F17646FC}" destId="{4F0683C7-295D-417D-92C7-A63004F87DA3}" srcOrd="0" destOrd="0" presId="urn:microsoft.com/office/officeart/2005/8/layout/bList2"/>
    <dgm:cxn modelId="{C824E21D-18BA-4465-821C-9F42979E9A87}" type="presOf" srcId="{43C6AAD1-7A14-466A-AA2C-27FFDBDF7F40}" destId="{23B1F033-9525-4511-87C8-39B45BBBB756}" srcOrd="1" destOrd="0" presId="urn:microsoft.com/office/officeart/2005/8/layout/bList2"/>
    <dgm:cxn modelId="{470BC3C9-1677-4088-8350-AA672EC393B1}" type="presOf" srcId="{43C6AAD1-7A14-466A-AA2C-27FFDBDF7F40}" destId="{5273097F-AEE7-404E-9D65-DDC6120348AD}" srcOrd="0" destOrd="0" presId="urn:microsoft.com/office/officeart/2005/8/layout/bList2"/>
    <dgm:cxn modelId="{97200BB2-177C-4C0A-ABA7-5F1A11A6B480}" type="presOf" srcId="{686B5035-0733-4A10-B72D-5EF83BFE35AD}" destId="{DE7664E7-5281-455A-8AF2-DADCACA85CBE}" srcOrd="0" destOrd="0" presId="urn:microsoft.com/office/officeart/2005/8/layout/bList2"/>
    <dgm:cxn modelId="{5CA137E1-4DEE-4CF2-B496-315C85B99C72}" srcId="{60A7D814-9713-4CA1-8EC4-6F51F17646FC}" destId="{289E2EEE-B72B-423B-B6FA-08C2F4833618}" srcOrd="0" destOrd="0" parTransId="{936DA535-7799-413B-A347-8A2481E775B1}" sibTransId="{8A6E6855-6498-4F10-9657-EC6C0741B3F7}"/>
    <dgm:cxn modelId="{89BA0D90-AF6F-4233-84BC-5FB503E88399}" srcId="{60A7D814-9713-4CA1-8EC4-6F51F17646FC}" destId="{40ACB5CE-2502-4C59-A0B8-38097D5B5E77}" srcOrd="1" destOrd="0" parTransId="{232A1879-2BCD-4B35-B186-0A21BAEE57AC}" sibTransId="{CC53C04F-834B-4616-A972-B30B94508116}"/>
    <dgm:cxn modelId="{7DA70675-CA1F-411B-8CB3-52B376313FED}" type="presOf" srcId="{40ACB5CE-2502-4C59-A0B8-38097D5B5E77}" destId="{7DE5DCC8-79B6-458E-A42C-517226877AB4}" srcOrd="0" destOrd="0" presId="urn:microsoft.com/office/officeart/2005/8/layout/bList2"/>
    <dgm:cxn modelId="{B71585AE-AD78-4D40-984C-F5DED4B6D045}" type="presOf" srcId="{8A6E6855-6498-4F10-9657-EC6C0741B3F7}" destId="{599C70BE-0973-417D-90D5-C5E047982045}" srcOrd="0" destOrd="0" presId="urn:microsoft.com/office/officeart/2005/8/layout/bList2"/>
    <dgm:cxn modelId="{1FDB3A02-7ACC-49DD-8FED-D94A6FBD7824}" type="presOf" srcId="{CC53C04F-834B-4616-A972-B30B94508116}" destId="{59C75F50-7416-442E-B6B2-83A9ACACADD2}" srcOrd="0" destOrd="0" presId="urn:microsoft.com/office/officeart/2005/8/layout/bList2"/>
    <dgm:cxn modelId="{8B35728D-4D97-4176-BCCF-F0AE95E7739E}" type="presParOf" srcId="{4F0683C7-295D-417D-92C7-A63004F87DA3}" destId="{9E1D2678-FEC6-4FF8-A0D6-AB11748DAC81}" srcOrd="0" destOrd="0" presId="urn:microsoft.com/office/officeart/2005/8/layout/bList2"/>
    <dgm:cxn modelId="{3CDB71EF-C1E8-4412-8DC6-D213F7EBF004}" type="presParOf" srcId="{9E1D2678-FEC6-4FF8-A0D6-AB11748DAC81}" destId="{3F553FDC-8E3C-4B0C-80C1-1E793EA31EEC}" srcOrd="0" destOrd="0" presId="urn:microsoft.com/office/officeart/2005/8/layout/bList2"/>
    <dgm:cxn modelId="{8634E3FE-6EB6-40F6-8362-0E9C60BE5612}" type="presParOf" srcId="{9E1D2678-FEC6-4FF8-A0D6-AB11748DAC81}" destId="{7F1F5A54-2DB1-4B85-8FA3-1EC5D111F226}" srcOrd="1" destOrd="0" presId="urn:microsoft.com/office/officeart/2005/8/layout/bList2"/>
    <dgm:cxn modelId="{1384FADF-DDEF-4C2F-A85C-381232C5A297}" type="presParOf" srcId="{9E1D2678-FEC6-4FF8-A0D6-AB11748DAC81}" destId="{B977B6CB-A43B-4C17-BF09-6FB2549DA4F4}" srcOrd="2" destOrd="0" presId="urn:microsoft.com/office/officeart/2005/8/layout/bList2"/>
    <dgm:cxn modelId="{241AD8CF-70F2-43F1-977A-D70EC8731BE6}" type="presParOf" srcId="{9E1D2678-FEC6-4FF8-A0D6-AB11748DAC81}" destId="{E05EF082-F520-46C5-A548-22EAB69F134F}" srcOrd="3" destOrd="0" presId="urn:microsoft.com/office/officeart/2005/8/layout/bList2"/>
    <dgm:cxn modelId="{48821628-06F3-49DD-AAFF-08B92ED70585}" type="presParOf" srcId="{4F0683C7-295D-417D-92C7-A63004F87DA3}" destId="{599C70BE-0973-417D-90D5-C5E047982045}" srcOrd="1" destOrd="0" presId="urn:microsoft.com/office/officeart/2005/8/layout/bList2"/>
    <dgm:cxn modelId="{00C97B4B-D126-4DD5-9D60-DF18E3C42D50}" type="presParOf" srcId="{4F0683C7-295D-417D-92C7-A63004F87DA3}" destId="{B3A6D17C-8142-4B78-B70D-129E0798C6D4}" srcOrd="2" destOrd="0" presId="urn:microsoft.com/office/officeart/2005/8/layout/bList2"/>
    <dgm:cxn modelId="{1C4BD338-B439-40AB-B6BC-AAF810256E5E}" type="presParOf" srcId="{B3A6D17C-8142-4B78-B70D-129E0798C6D4}" destId="{DE7664E7-5281-455A-8AF2-DADCACA85CBE}" srcOrd="0" destOrd="0" presId="urn:microsoft.com/office/officeart/2005/8/layout/bList2"/>
    <dgm:cxn modelId="{2F9D888A-C32A-4F8E-9E0B-F238C4A9903B}" type="presParOf" srcId="{B3A6D17C-8142-4B78-B70D-129E0798C6D4}" destId="{7DE5DCC8-79B6-458E-A42C-517226877AB4}" srcOrd="1" destOrd="0" presId="urn:microsoft.com/office/officeart/2005/8/layout/bList2"/>
    <dgm:cxn modelId="{7C698DE3-FF4A-40B2-85EF-580233A6C2BF}" type="presParOf" srcId="{B3A6D17C-8142-4B78-B70D-129E0798C6D4}" destId="{85CBDDEF-A292-4117-8EEB-F51022004C31}" srcOrd="2" destOrd="0" presId="urn:microsoft.com/office/officeart/2005/8/layout/bList2"/>
    <dgm:cxn modelId="{6F351586-E6D9-412A-ADEE-F7A5110DCFF3}" type="presParOf" srcId="{B3A6D17C-8142-4B78-B70D-129E0798C6D4}" destId="{FC762783-C257-4A43-B038-3B7E23AF7CB9}" srcOrd="3" destOrd="0" presId="urn:microsoft.com/office/officeart/2005/8/layout/bList2"/>
    <dgm:cxn modelId="{C2C6B41D-9BEA-4F68-86B8-66ABD1A85BD4}" type="presParOf" srcId="{4F0683C7-295D-417D-92C7-A63004F87DA3}" destId="{59C75F50-7416-442E-B6B2-83A9ACACADD2}" srcOrd="3" destOrd="0" presId="urn:microsoft.com/office/officeart/2005/8/layout/bList2"/>
    <dgm:cxn modelId="{E0C0132B-46BD-47D4-8699-89902A002559}" type="presParOf" srcId="{4F0683C7-295D-417D-92C7-A63004F87DA3}" destId="{EBFCE8F2-F0C7-43DA-A4A1-FF09026E84F8}" srcOrd="4" destOrd="0" presId="urn:microsoft.com/office/officeart/2005/8/layout/bList2"/>
    <dgm:cxn modelId="{17E3E741-7BB2-4CE3-A05F-8394E527AD65}" type="presParOf" srcId="{EBFCE8F2-F0C7-43DA-A4A1-FF09026E84F8}" destId="{AF529C3C-08C0-4DD9-8558-617207583E82}" srcOrd="0" destOrd="0" presId="urn:microsoft.com/office/officeart/2005/8/layout/bList2"/>
    <dgm:cxn modelId="{E1A683A5-5393-477C-9CEC-B9DCB70A7821}" type="presParOf" srcId="{EBFCE8F2-F0C7-43DA-A4A1-FF09026E84F8}" destId="{5273097F-AEE7-404E-9D65-DDC6120348AD}" srcOrd="1" destOrd="0" presId="urn:microsoft.com/office/officeart/2005/8/layout/bList2"/>
    <dgm:cxn modelId="{652A46F5-8C73-4DDD-B2B0-164968680FC9}" type="presParOf" srcId="{EBFCE8F2-F0C7-43DA-A4A1-FF09026E84F8}" destId="{23B1F033-9525-4511-87C8-39B45BBBB756}" srcOrd="2" destOrd="0" presId="urn:microsoft.com/office/officeart/2005/8/layout/bList2"/>
    <dgm:cxn modelId="{27A51E66-34B3-4A3D-9F53-D827D39C111C}" type="presParOf" srcId="{EBFCE8F2-F0C7-43DA-A4A1-FF09026E84F8}" destId="{D5BAB57D-D96E-4A00-8E05-25CC2783B86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A7D814-9713-4CA1-8EC4-6F51F17646FC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289E2EEE-B72B-423B-B6FA-08C2F4833618}">
      <dgm:prSet phldrT="[Текст]"/>
      <dgm:spPr/>
      <dgm:t>
        <a:bodyPr/>
        <a:lstStyle/>
        <a:p>
          <a:r>
            <a:rPr lang="uk-UA" dirty="0" smtClean="0"/>
            <a:t>Гравюра</a:t>
          </a:r>
          <a:endParaRPr lang="ru-RU" dirty="0"/>
        </a:p>
      </dgm:t>
    </dgm:pt>
    <dgm:pt modelId="{936DA535-7799-413B-A347-8A2481E775B1}" type="parTrans" cxnId="{5CA137E1-4DEE-4CF2-B496-315C85B99C72}">
      <dgm:prSet/>
      <dgm:spPr/>
      <dgm:t>
        <a:bodyPr/>
        <a:lstStyle/>
        <a:p>
          <a:endParaRPr lang="ru-RU"/>
        </a:p>
      </dgm:t>
    </dgm:pt>
    <dgm:pt modelId="{8A6E6855-6498-4F10-9657-EC6C0741B3F7}" type="sibTrans" cxnId="{5CA137E1-4DEE-4CF2-B496-315C85B99C72}">
      <dgm:prSet/>
      <dgm:spPr/>
      <dgm:t>
        <a:bodyPr/>
        <a:lstStyle/>
        <a:p>
          <a:endParaRPr lang="ru-RU"/>
        </a:p>
      </dgm:t>
    </dgm:pt>
    <dgm:pt modelId="{40ACB5CE-2502-4C59-A0B8-38097D5B5E77}">
      <dgm:prSet phldrT="[Текст]"/>
      <dgm:spPr/>
      <dgm:t>
        <a:bodyPr/>
        <a:lstStyle/>
        <a:p>
          <a:r>
            <a:rPr lang="uk-UA" dirty="0" smtClean="0"/>
            <a:t>Естамп </a:t>
          </a:r>
          <a:endParaRPr lang="ru-RU" dirty="0"/>
        </a:p>
      </dgm:t>
    </dgm:pt>
    <dgm:pt modelId="{232A1879-2BCD-4B35-B186-0A21BAEE57AC}" type="parTrans" cxnId="{89BA0D90-AF6F-4233-84BC-5FB503E88399}">
      <dgm:prSet/>
      <dgm:spPr/>
      <dgm:t>
        <a:bodyPr/>
        <a:lstStyle/>
        <a:p>
          <a:endParaRPr lang="ru-RU"/>
        </a:p>
      </dgm:t>
    </dgm:pt>
    <dgm:pt modelId="{CC53C04F-834B-4616-A972-B30B94508116}" type="sibTrans" cxnId="{89BA0D90-AF6F-4233-84BC-5FB503E88399}">
      <dgm:prSet/>
      <dgm:spPr/>
      <dgm:t>
        <a:bodyPr/>
        <a:lstStyle/>
        <a:p>
          <a:endParaRPr lang="ru-RU"/>
        </a:p>
      </dgm:t>
    </dgm:pt>
    <dgm:pt modelId="{43C6AAD1-7A14-466A-AA2C-27FFDBDF7F40}">
      <dgm:prSet phldrT="[Текст]"/>
      <dgm:spPr/>
      <dgm:t>
        <a:bodyPr/>
        <a:lstStyle/>
        <a:p>
          <a:r>
            <a:rPr lang="uk-UA" dirty="0" smtClean="0"/>
            <a:t>Ксилографія</a:t>
          </a:r>
          <a:endParaRPr lang="ru-RU" dirty="0"/>
        </a:p>
      </dgm:t>
    </dgm:pt>
    <dgm:pt modelId="{0E6D1825-1A2B-4C53-BEF3-3E968B8803E4}" type="parTrans" cxnId="{FF77CFB0-0D08-481E-9FAE-3DF9E59D94FB}">
      <dgm:prSet/>
      <dgm:spPr/>
      <dgm:t>
        <a:bodyPr/>
        <a:lstStyle/>
        <a:p>
          <a:endParaRPr lang="ru-RU"/>
        </a:p>
      </dgm:t>
    </dgm:pt>
    <dgm:pt modelId="{5AB3A32A-4838-4C50-865A-18D16F1F3229}" type="sibTrans" cxnId="{FF77CFB0-0D08-481E-9FAE-3DF9E59D94FB}">
      <dgm:prSet/>
      <dgm:spPr/>
      <dgm:t>
        <a:bodyPr/>
        <a:lstStyle/>
        <a:p>
          <a:endParaRPr lang="ru-RU"/>
        </a:p>
      </dgm:t>
    </dgm:pt>
    <dgm:pt modelId="{A742E98D-7811-4426-91F3-A712539103B0}">
      <dgm:prSet phldrT="[Текст]"/>
      <dgm:spPr/>
      <dgm:t>
        <a:bodyPr/>
        <a:lstStyle/>
        <a:p>
          <a:r>
            <a:rPr lang="uk-UA" dirty="0" smtClean="0"/>
            <a:t>Ліногравюра </a:t>
          </a:r>
          <a:endParaRPr lang="ru-RU" dirty="0"/>
        </a:p>
      </dgm:t>
    </dgm:pt>
    <dgm:pt modelId="{204AF876-4693-4540-BD76-3BC77C1D5D61}" type="parTrans" cxnId="{380E8B5D-284B-4E75-B8E6-7710ECE53561}">
      <dgm:prSet/>
      <dgm:spPr/>
      <dgm:t>
        <a:bodyPr/>
        <a:lstStyle/>
        <a:p>
          <a:endParaRPr lang="ru-RU"/>
        </a:p>
      </dgm:t>
    </dgm:pt>
    <dgm:pt modelId="{3C1D7358-A3DB-4F0A-93D6-D255B1605F7D}" type="sibTrans" cxnId="{380E8B5D-284B-4E75-B8E6-7710ECE53561}">
      <dgm:prSet/>
      <dgm:spPr/>
      <dgm:t>
        <a:bodyPr/>
        <a:lstStyle/>
        <a:p>
          <a:endParaRPr lang="ru-RU"/>
        </a:p>
      </dgm:t>
    </dgm:pt>
    <dgm:pt modelId="{4F0683C7-295D-417D-92C7-A63004F87DA3}" type="pres">
      <dgm:prSet presAssocID="{60A7D814-9713-4CA1-8EC4-6F51F17646FC}" presName="diagram" presStyleCnt="0">
        <dgm:presLayoutVars>
          <dgm:dir/>
          <dgm:animLvl val="lvl"/>
          <dgm:resizeHandles val="exact"/>
        </dgm:presLayoutVars>
      </dgm:prSet>
      <dgm:spPr/>
    </dgm:pt>
    <dgm:pt modelId="{9E1D2678-FEC6-4FF8-A0D6-AB11748DAC81}" type="pres">
      <dgm:prSet presAssocID="{289E2EEE-B72B-423B-B6FA-08C2F4833618}" presName="compNode" presStyleCnt="0"/>
      <dgm:spPr/>
    </dgm:pt>
    <dgm:pt modelId="{3F553FDC-8E3C-4B0C-80C1-1E793EA31EEC}" type="pres">
      <dgm:prSet presAssocID="{289E2EEE-B72B-423B-B6FA-08C2F4833618}" presName="childRect" presStyleLbl="bgAcc1" presStyleIdx="0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F1F5A54-2DB1-4B85-8FA3-1EC5D111F226}" type="pres">
      <dgm:prSet presAssocID="{289E2EEE-B72B-423B-B6FA-08C2F483361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7B6CB-A43B-4C17-BF09-6FB2549DA4F4}" type="pres">
      <dgm:prSet presAssocID="{289E2EEE-B72B-423B-B6FA-08C2F4833618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E05EF082-F520-46C5-A548-22EAB69F134F}" type="pres">
      <dgm:prSet presAssocID="{289E2EEE-B72B-423B-B6FA-08C2F4833618}" presName="adorn" presStyleLbl="fgAccFollowNode1" presStyleIdx="0" presStyleCnt="4"/>
      <dgm:spPr/>
    </dgm:pt>
    <dgm:pt modelId="{599C70BE-0973-417D-90D5-C5E047982045}" type="pres">
      <dgm:prSet presAssocID="{8A6E6855-6498-4F10-9657-EC6C0741B3F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3A6D17C-8142-4B78-B70D-129E0798C6D4}" type="pres">
      <dgm:prSet presAssocID="{40ACB5CE-2502-4C59-A0B8-38097D5B5E77}" presName="compNode" presStyleCnt="0"/>
      <dgm:spPr/>
    </dgm:pt>
    <dgm:pt modelId="{DE7664E7-5281-455A-8AF2-DADCACA85CBE}" type="pres">
      <dgm:prSet presAssocID="{40ACB5CE-2502-4C59-A0B8-38097D5B5E77}" presName="childRect" presStyleLbl="bgAcc1" presStyleIdx="1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E5DCC8-79B6-458E-A42C-517226877AB4}" type="pres">
      <dgm:prSet presAssocID="{40ACB5CE-2502-4C59-A0B8-38097D5B5E7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BDDEF-A292-4117-8EEB-F51022004C31}" type="pres">
      <dgm:prSet presAssocID="{40ACB5CE-2502-4C59-A0B8-38097D5B5E7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FC762783-C257-4A43-B038-3B7E23AF7CB9}" type="pres">
      <dgm:prSet presAssocID="{40ACB5CE-2502-4C59-A0B8-38097D5B5E77}" presName="adorn" presStyleLbl="fgAccFollowNode1" presStyleIdx="1" presStyleCnt="4"/>
      <dgm:spPr/>
    </dgm:pt>
    <dgm:pt modelId="{59C75F50-7416-442E-B6B2-83A9ACACADD2}" type="pres">
      <dgm:prSet presAssocID="{CC53C04F-834B-4616-A972-B30B9450811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BFCE8F2-F0C7-43DA-A4A1-FF09026E84F8}" type="pres">
      <dgm:prSet presAssocID="{43C6AAD1-7A14-466A-AA2C-27FFDBDF7F40}" presName="compNode" presStyleCnt="0"/>
      <dgm:spPr/>
    </dgm:pt>
    <dgm:pt modelId="{AF529C3C-08C0-4DD9-8558-617207583E82}" type="pres">
      <dgm:prSet presAssocID="{43C6AAD1-7A14-466A-AA2C-27FFDBDF7F40}" presName="childRect" presStyleLbl="bgAcc1" presStyleIdx="2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273097F-AEE7-404E-9D65-DDC6120348AD}" type="pres">
      <dgm:prSet presAssocID="{43C6AAD1-7A14-466A-AA2C-27FFDBDF7F4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1F033-9525-4511-87C8-39B45BBBB756}" type="pres">
      <dgm:prSet presAssocID="{43C6AAD1-7A14-466A-AA2C-27FFDBDF7F40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D5BAB57D-D96E-4A00-8E05-25CC2783B867}" type="pres">
      <dgm:prSet presAssocID="{43C6AAD1-7A14-466A-AA2C-27FFDBDF7F40}" presName="adorn" presStyleLbl="fgAccFollowNode1" presStyleIdx="2" presStyleCnt="4"/>
      <dgm:spPr/>
    </dgm:pt>
    <dgm:pt modelId="{9513C16B-FE75-4E3C-9710-9B572420DA75}" type="pres">
      <dgm:prSet presAssocID="{5AB3A32A-4838-4C50-865A-18D16F1F322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C88D2F-3F1A-40DD-985A-9CA8EF4DECA4}" type="pres">
      <dgm:prSet presAssocID="{A742E98D-7811-4426-91F3-A712539103B0}" presName="compNode" presStyleCnt="0"/>
      <dgm:spPr/>
    </dgm:pt>
    <dgm:pt modelId="{20B55B50-AF00-4500-A4F0-3A3A040BD65C}" type="pres">
      <dgm:prSet presAssocID="{A742E98D-7811-4426-91F3-A712539103B0}" presName="childRect" presStyleLbl="bgAcc1" presStyleIdx="3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EBDCEA-C865-4870-ABA9-5C0808FF2E85}" type="pres">
      <dgm:prSet presAssocID="{A742E98D-7811-4426-91F3-A712539103B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DC414-E6C2-47A3-BA14-3F15E58C85B8}" type="pres">
      <dgm:prSet presAssocID="{A742E98D-7811-4426-91F3-A712539103B0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1103E2CF-409D-4869-9A6C-1CA71DB866B2}" type="pres">
      <dgm:prSet presAssocID="{A742E98D-7811-4426-91F3-A712539103B0}" presName="adorn" presStyleLbl="fgAccFollowNode1" presStyleIdx="3" presStyleCnt="4"/>
      <dgm:spPr/>
    </dgm:pt>
  </dgm:ptLst>
  <dgm:cxnLst>
    <dgm:cxn modelId="{46041BED-02CB-448C-9995-EFC8472F1E24}" type="presOf" srcId="{5AB3A32A-4838-4C50-865A-18D16F1F3229}" destId="{9513C16B-FE75-4E3C-9710-9B572420DA75}" srcOrd="0" destOrd="0" presId="urn:microsoft.com/office/officeart/2005/8/layout/bList2"/>
    <dgm:cxn modelId="{FF77CFB0-0D08-481E-9FAE-3DF9E59D94FB}" srcId="{60A7D814-9713-4CA1-8EC4-6F51F17646FC}" destId="{43C6AAD1-7A14-466A-AA2C-27FFDBDF7F40}" srcOrd="2" destOrd="0" parTransId="{0E6D1825-1A2B-4C53-BEF3-3E968B8803E4}" sibTransId="{5AB3A32A-4838-4C50-865A-18D16F1F3229}"/>
    <dgm:cxn modelId="{C824E21D-18BA-4465-821C-9F42979E9A87}" type="presOf" srcId="{43C6AAD1-7A14-466A-AA2C-27FFDBDF7F40}" destId="{23B1F033-9525-4511-87C8-39B45BBBB756}" srcOrd="1" destOrd="0" presId="urn:microsoft.com/office/officeart/2005/8/layout/bList2"/>
    <dgm:cxn modelId="{E90DF542-037E-41A8-A16C-EE53F357EAEB}" type="presOf" srcId="{A742E98D-7811-4426-91F3-A712539103B0}" destId="{8DEBDCEA-C865-4870-ABA9-5C0808FF2E85}" srcOrd="0" destOrd="0" presId="urn:microsoft.com/office/officeart/2005/8/layout/bList2"/>
    <dgm:cxn modelId="{DB55180F-ED9E-490B-8D7F-9D5D56EEB557}" type="presOf" srcId="{A742E98D-7811-4426-91F3-A712539103B0}" destId="{532DC414-E6C2-47A3-BA14-3F15E58C85B8}" srcOrd="1" destOrd="0" presId="urn:microsoft.com/office/officeart/2005/8/layout/bList2"/>
    <dgm:cxn modelId="{B71585AE-AD78-4D40-984C-F5DED4B6D045}" type="presOf" srcId="{8A6E6855-6498-4F10-9657-EC6C0741B3F7}" destId="{599C70BE-0973-417D-90D5-C5E047982045}" srcOrd="0" destOrd="0" presId="urn:microsoft.com/office/officeart/2005/8/layout/bList2"/>
    <dgm:cxn modelId="{470BC3C9-1677-4088-8350-AA672EC393B1}" type="presOf" srcId="{43C6AAD1-7A14-466A-AA2C-27FFDBDF7F40}" destId="{5273097F-AEE7-404E-9D65-DDC6120348AD}" srcOrd="0" destOrd="0" presId="urn:microsoft.com/office/officeart/2005/8/layout/bList2"/>
    <dgm:cxn modelId="{5CA137E1-4DEE-4CF2-B496-315C85B99C72}" srcId="{60A7D814-9713-4CA1-8EC4-6F51F17646FC}" destId="{289E2EEE-B72B-423B-B6FA-08C2F4833618}" srcOrd="0" destOrd="0" parTransId="{936DA535-7799-413B-A347-8A2481E775B1}" sibTransId="{8A6E6855-6498-4F10-9657-EC6C0741B3F7}"/>
    <dgm:cxn modelId="{7DA70675-CA1F-411B-8CB3-52B376313FED}" type="presOf" srcId="{40ACB5CE-2502-4C59-A0B8-38097D5B5E77}" destId="{7DE5DCC8-79B6-458E-A42C-517226877AB4}" srcOrd="0" destOrd="0" presId="urn:microsoft.com/office/officeart/2005/8/layout/bList2"/>
    <dgm:cxn modelId="{A0CDA744-3A2F-4EAB-B3A1-440A70826A1F}" type="presOf" srcId="{289E2EEE-B72B-423B-B6FA-08C2F4833618}" destId="{B977B6CB-A43B-4C17-BF09-6FB2549DA4F4}" srcOrd="1" destOrd="0" presId="urn:microsoft.com/office/officeart/2005/8/layout/bList2"/>
    <dgm:cxn modelId="{AAC01D89-0D87-4CE7-BFAB-F511B5910069}" type="presOf" srcId="{289E2EEE-B72B-423B-B6FA-08C2F4833618}" destId="{7F1F5A54-2DB1-4B85-8FA3-1EC5D111F226}" srcOrd="0" destOrd="0" presId="urn:microsoft.com/office/officeart/2005/8/layout/bList2"/>
    <dgm:cxn modelId="{89BA0D90-AF6F-4233-84BC-5FB503E88399}" srcId="{60A7D814-9713-4CA1-8EC4-6F51F17646FC}" destId="{40ACB5CE-2502-4C59-A0B8-38097D5B5E77}" srcOrd="1" destOrd="0" parTransId="{232A1879-2BCD-4B35-B186-0A21BAEE57AC}" sibTransId="{CC53C04F-834B-4616-A972-B30B94508116}"/>
    <dgm:cxn modelId="{1FDB3A02-7ACC-49DD-8FED-D94A6FBD7824}" type="presOf" srcId="{CC53C04F-834B-4616-A972-B30B94508116}" destId="{59C75F50-7416-442E-B6B2-83A9ACACADD2}" srcOrd="0" destOrd="0" presId="urn:microsoft.com/office/officeart/2005/8/layout/bList2"/>
    <dgm:cxn modelId="{E1CE45B3-D7DD-4126-8097-BA812ED9A7B5}" type="presOf" srcId="{40ACB5CE-2502-4C59-A0B8-38097D5B5E77}" destId="{85CBDDEF-A292-4117-8EEB-F51022004C31}" srcOrd="1" destOrd="0" presId="urn:microsoft.com/office/officeart/2005/8/layout/bList2"/>
    <dgm:cxn modelId="{380E8B5D-284B-4E75-B8E6-7710ECE53561}" srcId="{60A7D814-9713-4CA1-8EC4-6F51F17646FC}" destId="{A742E98D-7811-4426-91F3-A712539103B0}" srcOrd="3" destOrd="0" parTransId="{204AF876-4693-4540-BD76-3BC77C1D5D61}" sibTransId="{3C1D7358-A3DB-4F0A-93D6-D255B1605F7D}"/>
    <dgm:cxn modelId="{2E5CC364-1C4A-4F7C-8512-571495259CB5}" type="presOf" srcId="{60A7D814-9713-4CA1-8EC4-6F51F17646FC}" destId="{4F0683C7-295D-417D-92C7-A63004F87DA3}" srcOrd="0" destOrd="0" presId="urn:microsoft.com/office/officeart/2005/8/layout/bList2"/>
    <dgm:cxn modelId="{8B35728D-4D97-4176-BCCF-F0AE95E7739E}" type="presParOf" srcId="{4F0683C7-295D-417D-92C7-A63004F87DA3}" destId="{9E1D2678-FEC6-4FF8-A0D6-AB11748DAC81}" srcOrd="0" destOrd="0" presId="urn:microsoft.com/office/officeart/2005/8/layout/bList2"/>
    <dgm:cxn modelId="{3CDB71EF-C1E8-4412-8DC6-D213F7EBF004}" type="presParOf" srcId="{9E1D2678-FEC6-4FF8-A0D6-AB11748DAC81}" destId="{3F553FDC-8E3C-4B0C-80C1-1E793EA31EEC}" srcOrd="0" destOrd="0" presId="urn:microsoft.com/office/officeart/2005/8/layout/bList2"/>
    <dgm:cxn modelId="{8634E3FE-6EB6-40F6-8362-0E9C60BE5612}" type="presParOf" srcId="{9E1D2678-FEC6-4FF8-A0D6-AB11748DAC81}" destId="{7F1F5A54-2DB1-4B85-8FA3-1EC5D111F226}" srcOrd="1" destOrd="0" presId="urn:microsoft.com/office/officeart/2005/8/layout/bList2"/>
    <dgm:cxn modelId="{1384FADF-DDEF-4C2F-A85C-381232C5A297}" type="presParOf" srcId="{9E1D2678-FEC6-4FF8-A0D6-AB11748DAC81}" destId="{B977B6CB-A43B-4C17-BF09-6FB2549DA4F4}" srcOrd="2" destOrd="0" presId="urn:microsoft.com/office/officeart/2005/8/layout/bList2"/>
    <dgm:cxn modelId="{241AD8CF-70F2-43F1-977A-D70EC8731BE6}" type="presParOf" srcId="{9E1D2678-FEC6-4FF8-A0D6-AB11748DAC81}" destId="{E05EF082-F520-46C5-A548-22EAB69F134F}" srcOrd="3" destOrd="0" presId="urn:microsoft.com/office/officeart/2005/8/layout/bList2"/>
    <dgm:cxn modelId="{48821628-06F3-49DD-AAFF-08B92ED70585}" type="presParOf" srcId="{4F0683C7-295D-417D-92C7-A63004F87DA3}" destId="{599C70BE-0973-417D-90D5-C5E047982045}" srcOrd="1" destOrd="0" presId="urn:microsoft.com/office/officeart/2005/8/layout/bList2"/>
    <dgm:cxn modelId="{00C97B4B-D126-4DD5-9D60-DF18E3C42D50}" type="presParOf" srcId="{4F0683C7-295D-417D-92C7-A63004F87DA3}" destId="{B3A6D17C-8142-4B78-B70D-129E0798C6D4}" srcOrd="2" destOrd="0" presId="urn:microsoft.com/office/officeart/2005/8/layout/bList2"/>
    <dgm:cxn modelId="{1C4BD338-B439-40AB-B6BC-AAF810256E5E}" type="presParOf" srcId="{B3A6D17C-8142-4B78-B70D-129E0798C6D4}" destId="{DE7664E7-5281-455A-8AF2-DADCACA85CBE}" srcOrd="0" destOrd="0" presId="urn:microsoft.com/office/officeart/2005/8/layout/bList2"/>
    <dgm:cxn modelId="{2F9D888A-C32A-4F8E-9E0B-F238C4A9903B}" type="presParOf" srcId="{B3A6D17C-8142-4B78-B70D-129E0798C6D4}" destId="{7DE5DCC8-79B6-458E-A42C-517226877AB4}" srcOrd="1" destOrd="0" presId="urn:microsoft.com/office/officeart/2005/8/layout/bList2"/>
    <dgm:cxn modelId="{7C698DE3-FF4A-40B2-85EF-580233A6C2BF}" type="presParOf" srcId="{B3A6D17C-8142-4B78-B70D-129E0798C6D4}" destId="{85CBDDEF-A292-4117-8EEB-F51022004C31}" srcOrd="2" destOrd="0" presId="urn:microsoft.com/office/officeart/2005/8/layout/bList2"/>
    <dgm:cxn modelId="{6F351586-E6D9-412A-ADEE-F7A5110DCFF3}" type="presParOf" srcId="{B3A6D17C-8142-4B78-B70D-129E0798C6D4}" destId="{FC762783-C257-4A43-B038-3B7E23AF7CB9}" srcOrd="3" destOrd="0" presId="urn:microsoft.com/office/officeart/2005/8/layout/bList2"/>
    <dgm:cxn modelId="{C2C6B41D-9BEA-4F68-86B8-66ABD1A85BD4}" type="presParOf" srcId="{4F0683C7-295D-417D-92C7-A63004F87DA3}" destId="{59C75F50-7416-442E-B6B2-83A9ACACADD2}" srcOrd="3" destOrd="0" presId="urn:microsoft.com/office/officeart/2005/8/layout/bList2"/>
    <dgm:cxn modelId="{E0C0132B-46BD-47D4-8699-89902A002559}" type="presParOf" srcId="{4F0683C7-295D-417D-92C7-A63004F87DA3}" destId="{EBFCE8F2-F0C7-43DA-A4A1-FF09026E84F8}" srcOrd="4" destOrd="0" presId="urn:microsoft.com/office/officeart/2005/8/layout/bList2"/>
    <dgm:cxn modelId="{17E3E741-7BB2-4CE3-A05F-8394E527AD65}" type="presParOf" srcId="{EBFCE8F2-F0C7-43DA-A4A1-FF09026E84F8}" destId="{AF529C3C-08C0-4DD9-8558-617207583E82}" srcOrd="0" destOrd="0" presId="urn:microsoft.com/office/officeart/2005/8/layout/bList2"/>
    <dgm:cxn modelId="{E1A683A5-5393-477C-9CEC-B9DCB70A7821}" type="presParOf" srcId="{EBFCE8F2-F0C7-43DA-A4A1-FF09026E84F8}" destId="{5273097F-AEE7-404E-9D65-DDC6120348AD}" srcOrd="1" destOrd="0" presId="urn:microsoft.com/office/officeart/2005/8/layout/bList2"/>
    <dgm:cxn modelId="{652A46F5-8C73-4DDD-B2B0-164968680FC9}" type="presParOf" srcId="{EBFCE8F2-F0C7-43DA-A4A1-FF09026E84F8}" destId="{23B1F033-9525-4511-87C8-39B45BBBB756}" srcOrd="2" destOrd="0" presId="urn:microsoft.com/office/officeart/2005/8/layout/bList2"/>
    <dgm:cxn modelId="{27A51E66-34B3-4A3D-9F53-D827D39C111C}" type="presParOf" srcId="{EBFCE8F2-F0C7-43DA-A4A1-FF09026E84F8}" destId="{D5BAB57D-D96E-4A00-8E05-25CC2783B867}" srcOrd="3" destOrd="0" presId="urn:microsoft.com/office/officeart/2005/8/layout/bList2"/>
    <dgm:cxn modelId="{41F8B541-BCD4-462A-8C2C-9F6DD9315945}" type="presParOf" srcId="{4F0683C7-295D-417D-92C7-A63004F87DA3}" destId="{9513C16B-FE75-4E3C-9710-9B572420DA75}" srcOrd="5" destOrd="0" presId="urn:microsoft.com/office/officeart/2005/8/layout/bList2"/>
    <dgm:cxn modelId="{15C2DBA0-8F3F-4897-801B-0E988CC1335F}" type="presParOf" srcId="{4F0683C7-295D-417D-92C7-A63004F87DA3}" destId="{38C88D2F-3F1A-40DD-985A-9CA8EF4DECA4}" srcOrd="6" destOrd="0" presId="urn:microsoft.com/office/officeart/2005/8/layout/bList2"/>
    <dgm:cxn modelId="{16916AD1-3EEE-4764-87AE-3130C1782769}" type="presParOf" srcId="{38C88D2F-3F1A-40DD-985A-9CA8EF4DECA4}" destId="{20B55B50-AF00-4500-A4F0-3A3A040BD65C}" srcOrd="0" destOrd="0" presId="urn:microsoft.com/office/officeart/2005/8/layout/bList2"/>
    <dgm:cxn modelId="{2A85E46D-2A10-45B7-988D-2BC6ED6B2AB7}" type="presParOf" srcId="{38C88D2F-3F1A-40DD-985A-9CA8EF4DECA4}" destId="{8DEBDCEA-C865-4870-ABA9-5C0808FF2E85}" srcOrd="1" destOrd="0" presId="urn:microsoft.com/office/officeart/2005/8/layout/bList2"/>
    <dgm:cxn modelId="{2381833B-F285-46A7-8AB5-C7DE302EE814}" type="presParOf" srcId="{38C88D2F-3F1A-40DD-985A-9CA8EF4DECA4}" destId="{532DC414-E6C2-47A3-BA14-3F15E58C85B8}" srcOrd="2" destOrd="0" presId="urn:microsoft.com/office/officeart/2005/8/layout/bList2"/>
    <dgm:cxn modelId="{90805441-64E0-4A85-BC36-A0C2A233582D}" type="presParOf" srcId="{38C88D2F-3F1A-40DD-985A-9CA8EF4DECA4}" destId="{1103E2CF-409D-4869-9A6C-1CA71DB866B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F9CEA8-0E54-470A-B1F7-2BC37BAD34D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E65417-6413-4037-BC61-5DC92E68EF1E}">
      <dgm:prSet phldrT="[Текст]"/>
      <dgm:spPr/>
      <dgm:t>
        <a:bodyPr/>
        <a:lstStyle/>
        <a:p>
          <a:r>
            <a:rPr lang="uk-UA" dirty="0" smtClean="0"/>
            <a:t>Прикладний вид графіки:</a:t>
          </a:r>
          <a:endParaRPr lang="ru-RU" dirty="0"/>
        </a:p>
      </dgm:t>
    </dgm:pt>
    <dgm:pt modelId="{39390E03-07CF-4644-85AB-7C1FE1F6D672}" type="parTrans" cxnId="{DA83479E-B525-425A-8705-0D2DC01D3799}">
      <dgm:prSet/>
      <dgm:spPr/>
      <dgm:t>
        <a:bodyPr/>
        <a:lstStyle/>
        <a:p>
          <a:endParaRPr lang="ru-RU"/>
        </a:p>
      </dgm:t>
    </dgm:pt>
    <dgm:pt modelId="{11627EAE-55D5-4053-8240-F54F044B0933}" type="sibTrans" cxnId="{DA83479E-B525-425A-8705-0D2DC01D3799}">
      <dgm:prSet/>
      <dgm:spPr/>
      <dgm:t>
        <a:bodyPr/>
        <a:lstStyle/>
        <a:p>
          <a:endParaRPr lang="ru-RU"/>
        </a:p>
      </dgm:t>
    </dgm:pt>
    <dgm:pt modelId="{78FFE402-78B5-467E-A733-7DA8E4BECA2D}">
      <dgm:prSet phldrT="[Текст]"/>
      <dgm:spPr/>
      <dgm:t>
        <a:bodyPr/>
        <a:lstStyle/>
        <a:p>
          <a:r>
            <a:rPr lang="uk-UA" dirty="0" smtClean="0"/>
            <a:t>книжкова</a:t>
          </a:r>
          <a:endParaRPr lang="ru-RU" dirty="0"/>
        </a:p>
      </dgm:t>
    </dgm:pt>
    <dgm:pt modelId="{C5C036EE-DF5A-4234-BD2C-C223B7C28B59}" type="parTrans" cxnId="{B604C382-BBDF-42AA-8C72-6295AB204AFD}">
      <dgm:prSet/>
      <dgm:spPr/>
      <dgm:t>
        <a:bodyPr/>
        <a:lstStyle/>
        <a:p>
          <a:endParaRPr lang="ru-RU"/>
        </a:p>
      </dgm:t>
    </dgm:pt>
    <dgm:pt modelId="{192374ED-B308-4581-A72E-425393BFB3EE}" type="sibTrans" cxnId="{B604C382-BBDF-42AA-8C72-6295AB204AFD}">
      <dgm:prSet/>
      <dgm:spPr/>
      <dgm:t>
        <a:bodyPr/>
        <a:lstStyle/>
        <a:p>
          <a:endParaRPr lang="ru-RU"/>
        </a:p>
      </dgm:t>
    </dgm:pt>
    <dgm:pt modelId="{CA1D7DFF-D669-48B4-942B-E90D99D8DC55}">
      <dgm:prSet phldrT="[Текст]"/>
      <dgm:spPr/>
      <dgm:t>
        <a:bodyPr/>
        <a:lstStyle/>
        <a:p>
          <a:r>
            <a:rPr lang="uk-UA" dirty="0" err="1" smtClean="0"/>
            <a:t>газетно</a:t>
          </a:r>
          <a:r>
            <a:rPr lang="uk-UA" dirty="0" smtClean="0"/>
            <a:t>-журнальна</a:t>
          </a:r>
          <a:endParaRPr lang="ru-RU" dirty="0"/>
        </a:p>
      </dgm:t>
    </dgm:pt>
    <dgm:pt modelId="{636359A3-266F-4CCB-82B4-CF7AA1F161CE}" type="parTrans" cxnId="{03BB4520-7A4C-4A8D-B074-2644C6896255}">
      <dgm:prSet/>
      <dgm:spPr/>
      <dgm:t>
        <a:bodyPr/>
        <a:lstStyle/>
        <a:p>
          <a:endParaRPr lang="ru-RU"/>
        </a:p>
      </dgm:t>
    </dgm:pt>
    <dgm:pt modelId="{EB20B9B9-E840-4229-A20C-042517874376}" type="sibTrans" cxnId="{03BB4520-7A4C-4A8D-B074-2644C6896255}">
      <dgm:prSet/>
      <dgm:spPr/>
      <dgm:t>
        <a:bodyPr/>
        <a:lstStyle/>
        <a:p>
          <a:endParaRPr lang="ru-RU"/>
        </a:p>
      </dgm:t>
    </dgm:pt>
    <dgm:pt modelId="{FF54DDCB-2D8B-4A92-8012-97BE4A834417}" type="pres">
      <dgm:prSet presAssocID="{18F9CEA8-0E54-470A-B1F7-2BC37BAD34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821CA0-428B-4908-82B3-72F34F6B6EBF}" type="pres">
      <dgm:prSet presAssocID="{D3E65417-6413-4037-BC61-5DC92E68EF1E}" presName="hierRoot1" presStyleCnt="0"/>
      <dgm:spPr/>
    </dgm:pt>
    <dgm:pt modelId="{C24ABD68-D824-46A7-8C28-43646C0FC8F9}" type="pres">
      <dgm:prSet presAssocID="{D3E65417-6413-4037-BC61-5DC92E68EF1E}" presName="composite" presStyleCnt="0"/>
      <dgm:spPr/>
    </dgm:pt>
    <dgm:pt modelId="{38B6FB3A-2FC7-435C-9BC8-0DD0B99982DD}" type="pres">
      <dgm:prSet presAssocID="{D3E65417-6413-4037-BC61-5DC92E68EF1E}" presName="background" presStyleLbl="node0" presStyleIdx="0" presStyleCnt="1"/>
      <dgm:spPr/>
    </dgm:pt>
    <dgm:pt modelId="{9D11658F-3830-4CF0-A7B2-059CDE1A4EA9}" type="pres">
      <dgm:prSet presAssocID="{D3E65417-6413-4037-BC61-5DC92E68EF1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D3859F-87FD-43E9-AF5D-75A7B698F955}" type="pres">
      <dgm:prSet presAssocID="{D3E65417-6413-4037-BC61-5DC92E68EF1E}" presName="hierChild2" presStyleCnt="0"/>
      <dgm:spPr/>
    </dgm:pt>
    <dgm:pt modelId="{081AD5AF-476B-4C04-AF6C-9BC63A56DB78}" type="pres">
      <dgm:prSet presAssocID="{C5C036EE-DF5A-4234-BD2C-C223B7C28B5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29244DF-AFAA-4285-9A25-1E7147528980}" type="pres">
      <dgm:prSet presAssocID="{78FFE402-78B5-467E-A733-7DA8E4BECA2D}" presName="hierRoot2" presStyleCnt="0"/>
      <dgm:spPr/>
    </dgm:pt>
    <dgm:pt modelId="{A5A29E1D-B486-4A7F-AB20-694CF8775C10}" type="pres">
      <dgm:prSet presAssocID="{78FFE402-78B5-467E-A733-7DA8E4BECA2D}" presName="composite2" presStyleCnt="0"/>
      <dgm:spPr/>
    </dgm:pt>
    <dgm:pt modelId="{46252B5B-302A-4B44-ADAF-BA1EF357F4FA}" type="pres">
      <dgm:prSet presAssocID="{78FFE402-78B5-467E-A733-7DA8E4BECA2D}" presName="background2" presStyleLbl="node2" presStyleIdx="0" presStyleCnt="2"/>
      <dgm:spPr/>
    </dgm:pt>
    <dgm:pt modelId="{3CCA5B61-343E-4D3B-AA82-8E056C25E9D0}" type="pres">
      <dgm:prSet presAssocID="{78FFE402-78B5-467E-A733-7DA8E4BECA2D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B2020F-FEC7-49E4-8126-20B88144BC96}" type="pres">
      <dgm:prSet presAssocID="{78FFE402-78B5-467E-A733-7DA8E4BECA2D}" presName="hierChild3" presStyleCnt="0"/>
      <dgm:spPr/>
    </dgm:pt>
    <dgm:pt modelId="{1890CD6F-C277-4F3D-BD18-FB1FA0B4110A}" type="pres">
      <dgm:prSet presAssocID="{636359A3-266F-4CCB-82B4-CF7AA1F161CE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FBF9DA3-11D4-47E5-8938-C3EE44B05A8B}" type="pres">
      <dgm:prSet presAssocID="{CA1D7DFF-D669-48B4-942B-E90D99D8DC55}" presName="hierRoot2" presStyleCnt="0"/>
      <dgm:spPr/>
    </dgm:pt>
    <dgm:pt modelId="{5ABEAC15-21E2-4559-AB8A-72ACC230EBF1}" type="pres">
      <dgm:prSet presAssocID="{CA1D7DFF-D669-48B4-942B-E90D99D8DC55}" presName="composite2" presStyleCnt="0"/>
      <dgm:spPr/>
    </dgm:pt>
    <dgm:pt modelId="{4F98A004-F563-46C6-8282-BBD76B683E4E}" type="pres">
      <dgm:prSet presAssocID="{CA1D7DFF-D669-48B4-942B-E90D99D8DC55}" presName="background2" presStyleLbl="node2" presStyleIdx="1" presStyleCnt="2"/>
      <dgm:spPr/>
    </dgm:pt>
    <dgm:pt modelId="{6D0447B2-1E14-4E12-88A1-55D0BE22FEF0}" type="pres">
      <dgm:prSet presAssocID="{CA1D7DFF-D669-48B4-942B-E90D99D8DC55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9ADEC5-0542-4CBD-BA00-39154B63CCAD}" type="pres">
      <dgm:prSet presAssocID="{CA1D7DFF-D669-48B4-942B-E90D99D8DC55}" presName="hierChild3" presStyleCnt="0"/>
      <dgm:spPr/>
    </dgm:pt>
  </dgm:ptLst>
  <dgm:cxnLst>
    <dgm:cxn modelId="{DA83479E-B525-425A-8705-0D2DC01D3799}" srcId="{18F9CEA8-0E54-470A-B1F7-2BC37BAD34DD}" destId="{D3E65417-6413-4037-BC61-5DC92E68EF1E}" srcOrd="0" destOrd="0" parTransId="{39390E03-07CF-4644-85AB-7C1FE1F6D672}" sibTransId="{11627EAE-55D5-4053-8240-F54F044B0933}"/>
    <dgm:cxn modelId="{B16F628D-91DC-49EE-8D38-7B718C13A75B}" type="presOf" srcId="{78FFE402-78B5-467E-A733-7DA8E4BECA2D}" destId="{3CCA5B61-343E-4D3B-AA82-8E056C25E9D0}" srcOrd="0" destOrd="0" presId="urn:microsoft.com/office/officeart/2005/8/layout/hierarchy1"/>
    <dgm:cxn modelId="{B0D14FB6-4DEB-4F59-9BCE-3E4271F7447A}" type="presOf" srcId="{C5C036EE-DF5A-4234-BD2C-C223B7C28B59}" destId="{081AD5AF-476B-4C04-AF6C-9BC63A56DB78}" srcOrd="0" destOrd="0" presId="urn:microsoft.com/office/officeart/2005/8/layout/hierarchy1"/>
    <dgm:cxn modelId="{4E993DBC-D2CE-47F1-BE12-56CE6959BFB2}" type="presOf" srcId="{18F9CEA8-0E54-470A-B1F7-2BC37BAD34DD}" destId="{FF54DDCB-2D8B-4A92-8012-97BE4A834417}" srcOrd="0" destOrd="0" presId="urn:microsoft.com/office/officeart/2005/8/layout/hierarchy1"/>
    <dgm:cxn modelId="{03BB4520-7A4C-4A8D-B074-2644C6896255}" srcId="{D3E65417-6413-4037-BC61-5DC92E68EF1E}" destId="{CA1D7DFF-D669-48B4-942B-E90D99D8DC55}" srcOrd="1" destOrd="0" parTransId="{636359A3-266F-4CCB-82B4-CF7AA1F161CE}" sibTransId="{EB20B9B9-E840-4229-A20C-042517874376}"/>
    <dgm:cxn modelId="{B604C382-BBDF-42AA-8C72-6295AB204AFD}" srcId="{D3E65417-6413-4037-BC61-5DC92E68EF1E}" destId="{78FFE402-78B5-467E-A733-7DA8E4BECA2D}" srcOrd="0" destOrd="0" parTransId="{C5C036EE-DF5A-4234-BD2C-C223B7C28B59}" sibTransId="{192374ED-B308-4581-A72E-425393BFB3EE}"/>
    <dgm:cxn modelId="{54CC6F8E-AA5E-4415-BC15-42D50B27492A}" type="presOf" srcId="{CA1D7DFF-D669-48B4-942B-E90D99D8DC55}" destId="{6D0447B2-1E14-4E12-88A1-55D0BE22FEF0}" srcOrd="0" destOrd="0" presId="urn:microsoft.com/office/officeart/2005/8/layout/hierarchy1"/>
    <dgm:cxn modelId="{A8945C38-55AA-432D-B7B8-B66E41FA2DA4}" type="presOf" srcId="{636359A3-266F-4CCB-82B4-CF7AA1F161CE}" destId="{1890CD6F-C277-4F3D-BD18-FB1FA0B4110A}" srcOrd="0" destOrd="0" presId="urn:microsoft.com/office/officeart/2005/8/layout/hierarchy1"/>
    <dgm:cxn modelId="{3DAB78FE-49EE-4856-9886-CA38176544F1}" type="presOf" srcId="{D3E65417-6413-4037-BC61-5DC92E68EF1E}" destId="{9D11658F-3830-4CF0-A7B2-059CDE1A4EA9}" srcOrd="0" destOrd="0" presId="urn:microsoft.com/office/officeart/2005/8/layout/hierarchy1"/>
    <dgm:cxn modelId="{8CF3E636-422C-4719-8245-239E8B22FF2E}" type="presParOf" srcId="{FF54DDCB-2D8B-4A92-8012-97BE4A834417}" destId="{35821CA0-428B-4908-82B3-72F34F6B6EBF}" srcOrd="0" destOrd="0" presId="urn:microsoft.com/office/officeart/2005/8/layout/hierarchy1"/>
    <dgm:cxn modelId="{84E2BC4A-223D-45A6-93E5-8A294998FC47}" type="presParOf" srcId="{35821CA0-428B-4908-82B3-72F34F6B6EBF}" destId="{C24ABD68-D824-46A7-8C28-43646C0FC8F9}" srcOrd="0" destOrd="0" presId="urn:microsoft.com/office/officeart/2005/8/layout/hierarchy1"/>
    <dgm:cxn modelId="{C2B5AC54-C26C-4244-8B62-7C2E536A466D}" type="presParOf" srcId="{C24ABD68-D824-46A7-8C28-43646C0FC8F9}" destId="{38B6FB3A-2FC7-435C-9BC8-0DD0B99982DD}" srcOrd="0" destOrd="0" presId="urn:microsoft.com/office/officeart/2005/8/layout/hierarchy1"/>
    <dgm:cxn modelId="{C327F0C0-558C-4D29-B38E-2360F1E0E373}" type="presParOf" srcId="{C24ABD68-D824-46A7-8C28-43646C0FC8F9}" destId="{9D11658F-3830-4CF0-A7B2-059CDE1A4EA9}" srcOrd="1" destOrd="0" presId="urn:microsoft.com/office/officeart/2005/8/layout/hierarchy1"/>
    <dgm:cxn modelId="{AFE1DF35-EB91-4CCD-BAD6-4D26BC6C43C0}" type="presParOf" srcId="{35821CA0-428B-4908-82B3-72F34F6B6EBF}" destId="{EDD3859F-87FD-43E9-AF5D-75A7B698F955}" srcOrd="1" destOrd="0" presId="urn:microsoft.com/office/officeart/2005/8/layout/hierarchy1"/>
    <dgm:cxn modelId="{84EA25CB-539F-46B4-A23F-4F061721C42C}" type="presParOf" srcId="{EDD3859F-87FD-43E9-AF5D-75A7B698F955}" destId="{081AD5AF-476B-4C04-AF6C-9BC63A56DB78}" srcOrd="0" destOrd="0" presId="urn:microsoft.com/office/officeart/2005/8/layout/hierarchy1"/>
    <dgm:cxn modelId="{6CFA66A2-D26F-4B91-A534-6A8767FC1D78}" type="presParOf" srcId="{EDD3859F-87FD-43E9-AF5D-75A7B698F955}" destId="{829244DF-AFAA-4285-9A25-1E7147528980}" srcOrd="1" destOrd="0" presId="urn:microsoft.com/office/officeart/2005/8/layout/hierarchy1"/>
    <dgm:cxn modelId="{6C6A1E0C-9F49-4175-B23D-5D67CFB3B8D5}" type="presParOf" srcId="{829244DF-AFAA-4285-9A25-1E7147528980}" destId="{A5A29E1D-B486-4A7F-AB20-694CF8775C10}" srcOrd="0" destOrd="0" presId="urn:microsoft.com/office/officeart/2005/8/layout/hierarchy1"/>
    <dgm:cxn modelId="{9BA55061-8B25-4C87-98E4-1817245E79E1}" type="presParOf" srcId="{A5A29E1D-B486-4A7F-AB20-694CF8775C10}" destId="{46252B5B-302A-4B44-ADAF-BA1EF357F4FA}" srcOrd="0" destOrd="0" presId="urn:microsoft.com/office/officeart/2005/8/layout/hierarchy1"/>
    <dgm:cxn modelId="{CC53A21C-6194-4FD7-8ABF-B274F662A00C}" type="presParOf" srcId="{A5A29E1D-B486-4A7F-AB20-694CF8775C10}" destId="{3CCA5B61-343E-4D3B-AA82-8E056C25E9D0}" srcOrd="1" destOrd="0" presId="urn:microsoft.com/office/officeart/2005/8/layout/hierarchy1"/>
    <dgm:cxn modelId="{6B979110-835D-4D0A-941A-D3CC28326755}" type="presParOf" srcId="{829244DF-AFAA-4285-9A25-1E7147528980}" destId="{EDB2020F-FEC7-49E4-8126-20B88144BC96}" srcOrd="1" destOrd="0" presId="urn:microsoft.com/office/officeart/2005/8/layout/hierarchy1"/>
    <dgm:cxn modelId="{7C1F93BA-4F37-45F1-A0AC-3216FD65F395}" type="presParOf" srcId="{EDD3859F-87FD-43E9-AF5D-75A7B698F955}" destId="{1890CD6F-C277-4F3D-BD18-FB1FA0B4110A}" srcOrd="2" destOrd="0" presId="urn:microsoft.com/office/officeart/2005/8/layout/hierarchy1"/>
    <dgm:cxn modelId="{3947134E-BEE9-4511-95A6-A4908A2FB9BE}" type="presParOf" srcId="{EDD3859F-87FD-43E9-AF5D-75A7B698F955}" destId="{1FBF9DA3-11D4-47E5-8938-C3EE44B05A8B}" srcOrd="3" destOrd="0" presId="urn:microsoft.com/office/officeart/2005/8/layout/hierarchy1"/>
    <dgm:cxn modelId="{525F6169-98A6-4E13-BC7C-0A9A2A4EC8AB}" type="presParOf" srcId="{1FBF9DA3-11D4-47E5-8938-C3EE44B05A8B}" destId="{5ABEAC15-21E2-4559-AB8A-72ACC230EBF1}" srcOrd="0" destOrd="0" presId="urn:microsoft.com/office/officeart/2005/8/layout/hierarchy1"/>
    <dgm:cxn modelId="{B90F029F-9F8E-4C55-B508-AF12A74544DD}" type="presParOf" srcId="{5ABEAC15-21E2-4559-AB8A-72ACC230EBF1}" destId="{4F98A004-F563-46C6-8282-BBD76B683E4E}" srcOrd="0" destOrd="0" presId="urn:microsoft.com/office/officeart/2005/8/layout/hierarchy1"/>
    <dgm:cxn modelId="{BB447DC7-7B75-4BD7-9D60-0C831DC68CB7}" type="presParOf" srcId="{5ABEAC15-21E2-4559-AB8A-72ACC230EBF1}" destId="{6D0447B2-1E14-4E12-88A1-55D0BE22FEF0}" srcOrd="1" destOrd="0" presId="urn:microsoft.com/office/officeart/2005/8/layout/hierarchy1"/>
    <dgm:cxn modelId="{9DF02584-131C-47B8-BE42-15E5A79B57F8}" type="presParOf" srcId="{1FBF9DA3-11D4-47E5-8938-C3EE44B05A8B}" destId="{E99ADEC5-0542-4CBD-BA00-39154B63CCA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C009B3-CADA-46DD-9684-21B03AEDD1CB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E507B4D0-0744-4226-BE9E-66F8BD7D9ED9}">
      <dgm:prSet phldrT="[Текст]"/>
      <dgm:spPr/>
      <dgm:t>
        <a:bodyPr/>
        <a:lstStyle/>
        <a:p>
          <a:r>
            <a:rPr lang="uk-UA" dirty="0" smtClean="0"/>
            <a:t>Книжкова графіка</a:t>
          </a:r>
          <a:endParaRPr lang="ru-RU" dirty="0"/>
        </a:p>
      </dgm:t>
    </dgm:pt>
    <dgm:pt modelId="{1C1CB060-F795-4725-9AAF-1785C48A9A98}" type="parTrans" cxnId="{E70454A1-05EA-4076-A94D-86DB26A90B1D}">
      <dgm:prSet/>
      <dgm:spPr/>
      <dgm:t>
        <a:bodyPr/>
        <a:lstStyle/>
        <a:p>
          <a:endParaRPr lang="ru-RU"/>
        </a:p>
      </dgm:t>
    </dgm:pt>
    <dgm:pt modelId="{7DAC045B-F2B4-49DF-A01D-23AB96399E0B}" type="sibTrans" cxnId="{E70454A1-05EA-4076-A94D-86DB26A90B1D}">
      <dgm:prSet/>
      <dgm:spPr/>
      <dgm:t>
        <a:bodyPr/>
        <a:lstStyle/>
        <a:p>
          <a:endParaRPr lang="ru-RU"/>
        </a:p>
      </dgm:t>
    </dgm:pt>
    <dgm:pt modelId="{196725ED-5B7B-4A22-86BE-F7DF28D2D01E}">
      <dgm:prSet phldrT="[Текст]"/>
      <dgm:spPr/>
      <dgm:t>
        <a:bodyPr/>
        <a:lstStyle/>
        <a:p>
          <a:r>
            <a:rPr lang="uk-UA" dirty="0" err="1" smtClean="0"/>
            <a:t>Газетно</a:t>
          </a:r>
          <a:r>
            <a:rPr lang="uk-UA" dirty="0" smtClean="0"/>
            <a:t>-журнальна</a:t>
          </a:r>
          <a:endParaRPr lang="ru-RU" dirty="0"/>
        </a:p>
      </dgm:t>
    </dgm:pt>
    <dgm:pt modelId="{748FA749-278B-4779-B72C-1CC63A7A83B2}" type="parTrans" cxnId="{DA8D74AC-B4F6-4C94-94C7-B1033C133229}">
      <dgm:prSet/>
      <dgm:spPr/>
      <dgm:t>
        <a:bodyPr/>
        <a:lstStyle/>
        <a:p>
          <a:endParaRPr lang="ru-RU"/>
        </a:p>
      </dgm:t>
    </dgm:pt>
    <dgm:pt modelId="{85AB6E80-DAF3-4045-857D-22410B3A1BD4}" type="sibTrans" cxnId="{DA8D74AC-B4F6-4C94-94C7-B1033C133229}">
      <dgm:prSet/>
      <dgm:spPr/>
      <dgm:t>
        <a:bodyPr/>
        <a:lstStyle/>
        <a:p>
          <a:endParaRPr lang="ru-RU"/>
        </a:p>
      </dgm:t>
    </dgm:pt>
    <dgm:pt modelId="{B6A46B51-D910-4E35-A41D-165886EBDA47}" type="pres">
      <dgm:prSet presAssocID="{B0C009B3-CADA-46DD-9684-21B03AEDD1CB}" presName="diagram" presStyleCnt="0">
        <dgm:presLayoutVars>
          <dgm:dir/>
          <dgm:animLvl val="lvl"/>
          <dgm:resizeHandles val="exact"/>
        </dgm:presLayoutVars>
      </dgm:prSet>
      <dgm:spPr/>
    </dgm:pt>
    <dgm:pt modelId="{60D5E28D-117B-4FA3-84DB-FA207066A3AB}" type="pres">
      <dgm:prSet presAssocID="{E507B4D0-0744-4226-BE9E-66F8BD7D9ED9}" presName="compNode" presStyleCnt="0"/>
      <dgm:spPr/>
    </dgm:pt>
    <dgm:pt modelId="{96449DA3-C60E-4D91-99AA-F5BC7479C6BD}" type="pres">
      <dgm:prSet presAssocID="{E507B4D0-0744-4226-BE9E-66F8BD7D9ED9}" presName="childRect" presStyleLbl="bgAcc1" presStyleIdx="0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256C890-CF0B-4EAA-A35B-5446FDB2DDE0}" type="pres">
      <dgm:prSet presAssocID="{E507B4D0-0744-4226-BE9E-66F8BD7D9ED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62053-812B-4693-9EC5-DBA4BCF2FE6D}" type="pres">
      <dgm:prSet presAssocID="{E507B4D0-0744-4226-BE9E-66F8BD7D9ED9}" presName="parentRect" presStyleLbl="alignNode1" presStyleIdx="0" presStyleCnt="2"/>
      <dgm:spPr/>
      <dgm:t>
        <a:bodyPr/>
        <a:lstStyle/>
        <a:p>
          <a:endParaRPr lang="ru-RU"/>
        </a:p>
      </dgm:t>
    </dgm:pt>
    <dgm:pt modelId="{24D4EACB-B1B3-4B61-AA7E-B2BF6A03B288}" type="pres">
      <dgm:prSet presAssocID="{E507B4D0-0744-4226-BE9E-66F8BD7D9ED9}" presName="adorn" presStyleLbl="fgAccFollowNode1" presStyleIdx="0" presStyleCnt="2"/>
      <dgm:spPr/>
    </dgm:pt>
    <dgm:pt modelId="{EF27EB96-B5E9-4D2F-8866-2C6E0C43C2C1}" type="pres">
      <dgm:prSet presAssocID="{7DAC045B-F2B4-49DF-A01D-23AB96399E0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2E6037D-8ACE-45C4-AC88-3282B73DA02E}" type="pres">
      <dgm:prSet presAssocID="{196725ED-5B7B-4A22-86BE-F7DF28D2D01E}" presName="compNode" presStyleCnt="0"/>
      <dgm:spPr/>
    </dgm:pt>
    <dgm:pt modelId="{743D7845-0CAF-4CB2-B49E-D92178DEBB58}" type="pres">
      <dgm:prSet presAssocID="{196725ED-5B7B-4A22-86BE-F7DF28D2D01E}" presName="childRect" presStyleLbl="bgAcc1" presStyleIdx="1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361585F-B1EE-456A-854C-5E8B658A7956}" type="pres">
      <dgm:prSet presAssocID="{196725ED-5B7B-4A22-86BE-F7DF28D2D01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1ACE7-C92D-43FC-9724-32C6B3D1566D}" type="pres">
      <dgm:prSet presAssocID="{196725ED-5B7B-4A22-86BE-F7DF28D2D01E}" presName="parentRect" presStyleLbl="alignNode1" presStyleIdx="1" presStyleCnt="2"/>
      <dgm:spPr/>
      <dgm:t>
        <a:bodyPr/>
        <a:lstStyle/>
        <a:p>
          <a:endParaRPr lang="ru-RU"/>
        </a:p>
      </dgm:t>
    </dgm:pt>
    <dgm:pt modelId="{44EA1847-B5D2-4F04-B46E-513F6B96DD22}" type="pres">
      <dgm:prSet presAssocID="{196725ED-5B7B-4A22-86BE-F7DF28D2D01E}" presName="adorn" presStyleLbl="fgAccFollowNode1" presStyleIdx="1" presStyleCnt="2"/>
      <dgm:spPr/>
    </dgm:pt>
  </dgm:ptLst>
  <dgm:cxnLst>
    <dgm:cxn modelId="{2E9BCBE3-8B6D-4F3D-A02D-02AFFD6D6FDD}" type="presOf" srcId="{196725ED-5B7B-4A22-86BE-F7DF28D2D01E}" destId="{0361585F-B1EE-456A-854C-5E8B658A7956}" srcOrd="0" destOrd="0" presId="urn:microsoft.com/office/officeart/2005/8/layout/bList2"/>
    <dgm:cxn modelId="{175D12F1-9460-47D0-A507-6F501D8DF8DB}" type="presOf" srcId="{B0C009B3-CADA-46DD-9684-21B03AEDD1CB}" destId="{B6A46B51-D910-4E35-A41D-165886EBDA47}" srcOrd="0" destOrd="0" presId="urn:microsoft.com/office/officeart/2005/8/layout/bList2"/>
    <dgm:cxn modelId="{0ABA6614-2383-4CB9-9803-2A3D88B62E17}" type="presOf" srcId="{7DAC045B-F2B4-49DF-A01D-23AB96399E0B}" destId="{EF27EB96-B5E9-4D2F-8866-2C6E0C43C2C1}" srcOrd="0" destOrd="0" presId="urn:microsoft.com/office/officeart/2005/8/layout/bList2"/>
    <dgm:cxn modelId="{D07E062B-A602-4128-A15A-792AF5EF8978}" type="presOf" srcId="{196725ED-5B7B-4A22-86BE-F7DF28D2D01E}" destId="{D471ACE7-C92D-43FC-9724-32C6B3D1566D}" srcOrd="1" destOrd="0" presId="urn:microsoft.com/office/officeart/2005/8/layout/bList2"/>
    <dgm:cxn modelId="{6DCBBD1F-F80B-4093-A531-C30ECD9D14A3}" type="presOf" srcId="{E507B4D0-0744-4226-BE9E-66F8BD7D9ED9}" destId="{10362053-812B-4693-9EC5-DBA4BCF2FE6D}" srcOrd="1" destOrd="0" presId="urn:microsoft.com/office/officeart/2005/8/layout/bList2"/>
    <dgm:cxn modelId="{E70454A1-05EA-4076-A94D-86DB26A90B1D}" srcId="{B0C009B3-CADA-46DD-9684-21B03AEDD1CB}" destId="{E507B4D0-0744-4226-BE9E-66F8BD7D9ED9}" srcOrd="0" destOrd="0" parTransId="{1C1CB060-F795-4725-9AAF-1785C48A9A98}" sibTransId="{7DAC045B-F2B4-49DF-A01D-23AB96399E0B}"/>
    <dgm:cxn modelId="{DA8D74AC-B4F6-4C94-94C7-B1033C133229}" srcId="{B0C009B3-CADA-46DD-9684-21B03AEDD1CB}" destId="{196725ED-5B7B-4A22-86BE-F7DF28D2D01E}" srcOrd="1" destOrd="0" parTransId="{748FA749-278B-4779-B72C-1CC63A7A83B2}" sibTransId="{85AB6E80-DAF3-4045-857D-22410B3A1BD4}"/>
    <dgm:cxn modelId="{D3534299-5BD7-478E-A438-C48D523148C1}" type="presOf" srcId="{E507B4D0-0744-4226-BE9E-66F8BD7D9ED9}" destId="{0256C890-CF0B-4EAA-A35B-5446FDB2DDE0}" srcOrd="0" destOrd="0" presId="urn:microsoft.com/office/officeart/2005/8/layout/bList2"/>
    <dgm:cxn modelId="{E95FAC9D-AFFB-4512-879D-4F52307AEA68}" type="presParOf" srcId="{B6A46B51-D910-4E35-A41D-165886EBDA47}" destId="{60D5E28D-117B-4FA3-84DB-FA207066A3AB}" srcOrd="0" destOrd="0" presId="urn:microsoft.com/office/officeart/2005/8/layout/bList2"/>
    <dgm:cxn modelId="{2DFBDFB9-03D0-4BA9-B666-AE2A4D206387}" type="presParOf" srcId="{60D5E28D-117B-4FA3-84DB-FA207066A3AB}" destId="{96449DA3-C60E-4D91-99AA-F5BC7479C6BD}" srcOrd="0" destOrd="0" presId="urn:microsoft.com/office/officeart/2005/8/layout/bList2"/>
    <dgm:cxn modelId="{E6139527-4712-47C7-B1EE-31FEEE9B8CCF}" type="presParOf" srcId="{60D5E28D-117B-4FA3-84DB-FA207066A3AB}" destId="{0256C890-CF0B-4EAA-A35B-5446FDB2DDE0}" srcOrd="1" destOrd="0" presId="urn:microsoft.com/office/officeart/2005/8/layout/bList2"/>
    <dgm:cxn modelId="{E6372468-9C1F-4D92-9CB2-C9EDE20E0EE0}" type="presParOf" srcId="{60D5E28D-117B-4FA3-84DB-FA207066A3AB}" destId="{10362053-812B-4693-9EC5-DBA4BCF2FE6D}" srcOrd="2" destOrd="0" presId="urn:microsoft.com/office/officeart/2005/8/layout/bList2"/>
    <dgm:cxn modelId="{5DB5ABFF-4F02-4E27-996B-36A7128D3B8D}" type="presParOf" srcId="{60D5E28D-117B-4FA3-84DB-FA207066A3AB}" destId="{24D4EACB-B1B3-4B61-AA7E-B2BF6A03B288}" srcOrd="3" destOrd="0" presId="urn:microsoft.com/office/officeart/2005/8/layout/bList2"/>
    <dgm:cxn modelId="{FFC82FD6-4AEA-4D59-A170-5BB2BBFD27F2}" type="presParOf" srcId="{B6A46B51-D910-4E35-A41D-165886EBDA47}" destId="{EF27EB96-B5E9-4D2F-8866-2C6E0C43C2C1}" srcOrd="1" destOrd="0" presId="urn:microsoft.com/office/officeart/2005/8/layout/bList2"/>
    <dgm:cxn modelId="{A00BE8CE-F8A9-409C-A02D-0D57362FD012}" type="presParOf" srcId="{B6A46B51-D910-4E35-A41D-165886EBDA47}" destId="{A2E6037D-8ACE-45C4-AC88-3282B73DA02E}" srcOrd="2" destOrd="0" presId="urn:microsoft.com/office/officeart/2005/8/layout/bList2"/>
    <dgm:cxn modelId="{9433EF73-896F-41FD-A08B-EEAFC67330FD}" type="presParOf" srcId="{A2E6037D-8ACE-45C4-AC88-3282B73DA02E}" destId="{743D7845-0CAF-4CB2-B49E-D92178DEBB58}" srcOrd="0" destOrd="0" presId="urn:microsoft.com/office/officeart/2005/8/layout/bList2"/>
    <dgm:cxn modelId="{C89E4623-659C-4CD3-ADF2-9D92778725DD}" type="presParOf" srcId="{A2E6037D-8ACE-45C4-AC88-3282B73DA02E}" destId="{0361585F-B1EE-456A-854C-5E8B658A7956}" srcOrd="1" destOrd="0" presId="urn:microsoft.com/office/officeart/2005/8/layout/bList2"/>
    <dgm:cxn modelId="{CD263CAA-0AEF-498E-93E4-44D4D32B566B}" type="presParOf" srcId="{A2E6037D-8ACE-45C4-AC88-3282B73DA02E}" destId="{D471ACE7-C92D-43FC-9724-32C6B3D1566D}" srcOrd="2" destOrd="0" presId="urn:microsoft.com/office/officeart/2005/8/layout/bList2"/>
    <dgm:cxn modelId="{D34EF2C3-BA56-41BE-89EA-9672A2A3864E}" type="presParOf" srcId="{A2E6037D-8ACE-45C4-AC88-3282B73DA02E}" destId="{44EA1847-B5D2-4F04-B46E-513F6B96DD2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8ED975-FD6B-42F5-866D-F2DD2400DD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54DBF0-73F4-4D98-9CAE-F26FA3E14118}">
      <dgm:prSet phldrT="[Текст]"/>
      <dgm:spPr/>
      <dgm:t>
        <a:bodyPr/>
        <a:lstStyle/>
        <a:p>
          <a:pPr rtl="0"/>
          <a:r>
            <a:rPr lang="uk-UA" noProof="0" dirty="0" smtClean="0"/>
            <a:t>соціальний плакат</a:t>
          </a:r>
          <a:endParaRPr lang="uk-UA" noProof="0" dirty="0"/>
        </a:p>
      </dgm:t>
    </dgm:pt>
    <dgm:pt modelId="{30D59004-81FF-4848-B0D6-8BF2D02FCD0A}" type="parTrans" cxnId="{D1249023-ABE4-461C-AF33-FD963EEA1319}">
      <dgm:prSet/>
      <dgm:spPr/>
      <dgm:t>
        <a:bodyPr/>
        <a:lstStyle/>
        <a:p>
          <a:endParaRPr lang="ru-RU"/>
        </a:p>
      </dgm:t>
    </dgm:pt>
    <dgm:pt modelId="{1BFC6BE7-94AD-49A2-BD95-F0CCE71C8F29}" type="sibTrans" cxnId="{D1249023-ABE4-461C-AF33-FD963EEA1319}">
      <dgm:prSet/>
      <dgm:spPr/>
      <dgm:t>
        <a:bodyPr/>
        <a:lstStyle/>
        <a:p>
          <a:endParaRPr lang="ru-RU"/>
        </a:p>
      </dgm:t>
    </dgm:pt>
    <dgm:pt modelId="{EB063520-103C-4C1D-9914-1F98E8AB489A}">
      <dgm:prSet/>
      <dgm:spPr/>
      <dgm:t>
        <a:bodyPr/>
        <a:lstStyle/>
        <a:p>
          <a:pPr rtl="0"/>
          <a:r>
            <a:rPr lang="uk-UA" noProof="0" dirty="0" smtClean="0"/>
            <a:t>авторський</a:t>
          </a:r>
          <a:endParaRPr lang="uk-UA" noProof="0" dirty="0"/>
        </a:p>
      </dgm:t>
    </dgm:pt>
    <dgm:pt modelId="{CA6D9F61-CA8A-4C17-950D-267A8E06285F}" type="parTrans" cxnId="{406CA59C-53BE-45F4-A7E8-6063817F8DEA}">
      <dgm:prSet/>
      <dgm:spPr/>
      <dgm:t>
        <a:bodyPr/>
        <a:lstStyle/>
        <a:p>
          <a:endParaRPr lang="ru-RU"/>
        </a:p>
      </dgm:t>
    </dgm:pt>
    <dgm:pt modelId="{D74A24B9-0DDF-463A-AABA-95C290F750DE}" type="sibTrans" cxnId="{406CA59C-53BE-45F4-A7E8-6063817F8DEA}">
      <dgm:prSet/>
      <dgm:spPr/>
      <dgm:t>
        <a:bodyPr/>
        <a:lstStyle/>
        <a:p>
          <a:endParaRPr lang="ru-RU"/>
        </a:p>
      </dgm:t>
    </dgm:pt>
    <dgm:pt modelId="{6FD644F6-571A-459C-B2DF-5C7554D66F5B}">
      <dgm:prSet/>
      <dgm:spPr/>
      <dgm:t>
        <a:bodyPr/>
        <a:lstStyle/>
        <a:p>
          <a:pPr rtl="0"/>
          <a:r>
            <a:rPr lang="uk-UA" noProof="0" dirty="0" smtClean="0"/>
            <a:t>масовий</a:t>
          </a:r>
          <a:endParaRPr lang="uk-UA" noProof="0" dirty="0"/>
        </a:p>
      </dgm:t>
    </dgm:pt>
    <dgm:pt modelId="{2C4CCF5D-B7F8-498E-AB27-603001DFFD0C}" type="parTrans" cxnId="{E662339D-814A-482B-BC1A-9186C06BBECE}">
      <dgm:prSet/>
      <dgm:spPr/>
      <dgm:t>
        <a:bodyPr/>
        <a:lstStyle/>
        <a:p>
          <a:endParaRPr lang="ru-RU"/>
        </a:p>
      </dgm:t>
    </dgm:pt>
    <dgm:pt modelId="{8038CFBE-265E-4424-BEF4-87AEF26A6198}" type="sibTrans" cxnId="{E662339D-814A-482B-BC1A-9186C06BBECE}">
      <dgm:prSet/>
      <dgm:spPr/>
      <dgm:t>
        <a:bodyPr/>
        <a:lstStyle/>
        <a:p>
          <a:endParaRPr lang="ru-RU"/>
        </a:p>
      </dgm:t>
    </dgm:pt>
    <dgm:pt modelId="{A3523C36-A02D-47CA-965A-5770D78C1B87}">
      <dgm:prSet phldrT="[Текст]"/>
      <dgm:spPr/>
      <dgm:t>
        <a:bodyPr/>
        <a:lstStyle/>
        <a:p>
          <a:pPr rtl="0"/>
          <a:r>
            <a:rPr lang="uk-UA" noProof="0" dirty="0" smtClean="0"/>
            <a:t>— плакат, який пропагує базові соціальні цінності. В соціальному плакаті відображені соціальні прояви особистості, специфіка соціальних взаємовідносин в суспільстві, значущі соціальні проблеми, загрози та лиха</a:t>
          </a:r>
          <a:endParaRPr lang="uk-UA" noProof="0" dirty="0"/>
        </a:p>
      </dgm:t>
    </dgm:pt>
    <dgm:pt modelId="{CAFB92AC-E75F-44E4-8F98-54A9782CF67A}" type="parTrans" cxnId="{F9A27981-9E8F-4064-97D2-F1CF4C1703DE}">
      <dgm:prSet/>
      <dgm:spPr/>
      <dgm:t>
        <a:bodyPr/>
        <a:lstStyle/>
        <a:p>
          <a:endParaRPr lang="ru-RU"/>
        </a:p>
      </dgm:t>
    </dgm:pt>
    <dgm:pt modelId="{A065C1EC-99D8-47BC-9446-5435956E12D2}" type="sibTrans" cxnId="{F9A27981-9E8F-4064-97D2-F1CF4C1703DE}">
      <dgm:prSet/>
      <dgm:spPr/>
      <dgm:t>
        <a:bodyPr/>
        <a:lstStyle/>
        <a:p>
          <a:endParaRPr lang="ru-RU"/>
        </a:p>
      </dgm:t>
    </dgm:pt>
    <dgm:pt modelId="{548534E9-7978-4480-9CB2-36F3E7B4B856}">
      <dgm:prSet/>
      <dgm:spPr/>
      <dgm:t>
        <a:bodyPr/>
        <a:lstStyle/>
        <a:p>
          <a:pPr rtl="0"/>
          <a:r>
            <a:rPr lang="uk-UA" noProof="0" dirty="0" smtClean="0"/>
            <a:t>— це виставковий варіант; ближчий до мистецтва, він глибший та </a:t>
          </a:r>
          <a:r>
            <a:rPr lang="uk-UA" noProof="0" dirty="0" err="1" smtClean="0"/>
            <a:t>суб'єктивніший</a:t>
          </a:r>
          <a:endParaRPr lang="uk-UA" noProof="0" dirty="0"/>
        </a:p>
      </dgm:t>
    </dgm:pt>
    <dgm:pt modelId="{86B513F7-3CFD-4CEA-A73A-B5662E629007}" type="parTrans" cxnId="{A986D018-F392-4CF0-A32E-0A80A35BA92C}">
      <dgm:prSet/>
      <dgm:spPr/>
      <dgm:t>
        <a:bodyPr/>
        <a:lstStyle/>
        <a:p>
          <a:endParaRPr lang="ru-RU"/>
        </a:p>
      </dgm:t>
    </dgm:pt>
    <dgm:pt modelId="{8B6E1141-F99A-45AA-B489-338BCBC57872}" type="sibTrans" cxnId="{A986D018-F392-4CF0-A32E-0A80A35BA92C}">
      <dgm:prSet/>
      <dgm:spPr/>
      <dgm:t>
        <a:bodyPr/>
        <a:lstStyle/>
        <a:p>
          <a:endParaRPr lang="ru-RU"/>
        </a:p>
      </dgm:t>
    </dgm:pt>
    <dgm:pt modelId="{FC3B5C5A-B8C8-4494-911B-3FC7AAD0F537}">
      <dgm:prSet/>
      <dgm:spPr/>
      <dgm:t>
        <a:bodyPr/>
        <a:lstStyle/>
        <a:p>
          <a:pPr rtl="0"/>
          <a:r>
            <a:rPr lang="uk-UA" noProof="0" dirty="0" smtClean="0"/>
            <a:t>— безособовий, безіменний; носить спонтанний характер, має тимчасовий епізодичний контакт з глядачем.</a:t>
          </a:r>
          <a:endParaRPr lang="uk-UA" noProof="0" dirty="0"/>
        </a:p>
      </dgm:t>
    </dgm:pt>
    <dgm:pt modelId="{8B6E908D-D251-449D-AE0B-0C3C0B393C47}" type="parTrans" cxnId="{77E9BC5E-D3F5-4186-86E8-5BF5ACE5118E}">
      <dgm:prSet/>
      <dgm:spPr/>
      <dgm:t>
        <a:bodyPr/>
        <a:lstStyle/>
        <a:p>
          <a:endParaRPr lang="ru-RU"/>
        </a:p>
      </dgm:t>
    </dgm:pt>
    <dgm:pt modelId="{71BF6A95-C03A-463C-98F0-C7F469D074BA}" type="sibTrans" cxnId="{77E9BC5E-D3F5-4186-86E8-5BF5ACE5118E}">
      <dgm:prSet/>
      <dgm:spPr/>
      <dgm:t>
        <a:bodyPr/>
        <a:lstStyle/>
        <a:p>
          <a:endParaRPr lang="ru-RU"/>
        </a:p>
      </dgm:t>
    </dgm:pt>
    <dgm:pt modelId="{ABEA99D7-1C11-4673-96C9-BF4123095DB3}" type="pres">
      <dgm:prSet presAssocID="{C98ED975-FD6B-42F5-866D-F2DD2400DD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89348B-9AE2-4C73-8903-40FBAADFD4BC}" type="pres">
      <dgm:prSet presAssocID="{9454DBF0-73F4-4D98-9CAE-F26FA3E1411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07B61-FE5A-4767-907E-790D82E2B389}" type="pres">
      <dgm:prSet presAssocID="{9454DBF0-73F4-4D98-9CAE-F26FA3E14118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5757D-8920-4BB7-95F6-5471F04942A6}" type="pres">
      <dgm:prSet presAssocID="{EB063520-103C-4C1D-9914-1F98E8AB489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D76C2-D5C2-4B7E-8F9F-F4CA8BA93EB4}" type="pres">
      <dgm:prSet presAssocID="{EB063520-103C-4C1D-9914-1F98E8AB489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8D9F9-C759-4BF3-B776-C1B3EC0345D2}" type="pres">
      <dgm:prSet presAssocID="{6FD644F6-571A-459C-B2DF-5C7554D66F5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7AE06-16CC-4215-BABC-457164AAE0B9}" type="pres">
      <dgm:prSet presAssocID="{6FD644F6-571A-459C-B2DF-5C7554D66F5B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6CA59C-53BE-45F4-A7E8-6063817F8DEA}" srcId="{C98ED975-FD6B-42F5-866D-F2DD2400DD12}" destId="{EB063520-103C-4C1D-9914-1F98E8AB489A}" srcOrd="1" destOrd="0" parTransId="{CA6D9F61-CA8A-4C17-950D-267A8E06285F}" sibTransId="{D74A24B9-0DDF-463A-AABA-95C290F750DE}"/>
    <dgm:cxn modelId="{F9A27981-9E8F-4064-97D2-F1CF4C1703DE}" srcId="{9454DBF0-73F4-4D98-9CAE-F26FA3E14118}" destId="{A3523C36-A02D-47CA-965A-5770D78C1B87}" srcOrd="0" destOrd="0" parTransId="{CAFB92AC-E75F-44E4-8F98-54A9782CF67A}" sibTransId="{A065C1EC-99D8-47BC-9446-5435956E12D2}"/>
    <dgm:cxn modelId="{BEC2F275-18E2-4699-967C-88C2888F2781}" type="presOf" srcId="{C98ED975-FD6B-42F5-866D-F2DD2400DD12}" destId="{ABEA99D7-1C11-4673-96C9-BF4123095DB3}" srcOrd="0" destOrd="0" presId="urn:microsoft.com/office/officeart/2005/8/layout/vList2"/>
    <dgm:cxn modelId="{4B641D88-4981-4113-A141-458A4B5C1760}" type="presOf" srcId="{EB063520-103C-4C1D-9914-1F98E8AB489A}" destId="{CB15757D-8920-4BB7-95F6-5471F04942A6}" srcOrd="0" destOrd="0" presId="urn:microsoft.com/office/officeart/2005/8/layout/vList2"/>
    <dgm:cxn modelId="{D4AE6D19-6584-48BD-A688-B6C5ACC81509}" type="presOf" srcId="{548534E9-7978-4480-9CB2-36F3E7B4B856}" destId="{ED8D76C2-D5C2-4B7E-8F9F-F4CA8BA93EB4}" srcOrd="0" destOrd="0" presId="urn:microsoft.com/office/officeart/2005/8/layout/vList2"/>
    <dgm:cxn modelId="{036B59DF-977C-4903-9FE0-D911DBA82E48}" type="presOf" srcId="{A3523C36-A02D-47CA-965A-5770D78C1B87}" destId="{4CA07B61-FE5A-4767-907E-790D82E2B389}" srcOrd="0" destOrd="0" presId="urn:microsoft.com/office/officeart/2005/8/layout/vList2"/>
    <dgm:cxn modelId="{D1249023-ABE4-461C-AF33-FD963EEA1319}" srcId="{C98ED975-FD6B-42F5-866D-F2DD2400DD12}" destId="{9454DBF0-73F4-4D98-9CAE-F26FA3E14118}" srcOrd="0" destOrd="0" parTransId="{30D59004-81FF-4848-B0D6-8BF2D02FCD0A}" sibTransId="{1BFC6BE7-94AD-49A2-BD95-F0CCE71C8F29}"/>
    <dgm:cxn modelId="{77D27CAA-599D-4FDF-8F18-406AAD23638D}" type="presOf" srcId="{FC3B5C5A-B8C8-4494-911B-3FC7AAD0F537}" destId="{4597AE06-16CC-4215-BABC-457164AAE0B9}" srcOrd="0" destOrd="0" presId="urn:microsoft.com/office/officeart/2005/8/layout/vList2"/>
    <dgm:cxn modelId="{E662339D-814A-482B-BC1A-9186C06BBECE}" srcId="{C98ED975-FD6B-42F5-866D-F2DD2400DD12}" destId="{6FD644F6-571A-459C-B2DF-5C7554D66F5B}" srcOrd="2" destOrd="0" parTransId="{2C4CCF5D-B7F8-498E-AB27-603001DFFD0C}" sibTransId="{8038CFBE-265E-4424-BEF4-87AEF26A6198}"/>
    <dgm:cxn modelId="{0E9302CA-748A-43F5-894E-A23E7AFDE519}" type="presOf" srcId="{9454DBF0-73F4-4D98-9CAE-F26FA3E14118}" destId="{0489348B-9AE2-4C73-8903-40FBAADFD4BC}" srcOrd="0" destOrd="0" presId="urn:microsoft.com/office/officeart/2005/8/layout/vList2"/>
    <dgm:cxn modelId="{A986D018-F392-4CF0-A32E-0A80A35BA92C}" srcId="{EB063520-103C-4C1D-9914-1F98E8AB489A}" destId="{548534E9-7978-4480-9CB2-36F3E7B4B856}" srcOrd="0" destOrd="0" parTransId="{86B513F7-3CFD-4CEA-A73A-B5662E629007}" sibTransId="{8B6E1141-F99A-45AA-B489-338BCBC57872}"/>
    <dgm:cxn modelId="{986FBB9B-7DFF-410F-B927-3084B824D3AE}" type="presOf" srcId="{6FD644F6-571A-459C-B2DF-5C7554D66F5B}" destId="{F118D9F9-C759-4BF3-B776-C1B3EC0345D2}" srcOrd="0" destOrd="0" presId="urn:microsoft.com/office/officeart/2005/8/layout/vList2"/>
    <dgm:cxn modelId="{77E9BC5E-D3F5-4186-86E8-5BF5ACE5118E}" srcId="{6FD644F6-571A-459C-B2DF-5C7554D66F5B}" destId="{FC3B5C5A-B8C8-4494-911B-3FC7AAD0F537}" srcOrd="0" destOrd="0" parTransId="{8B6E908D-D251-449D-AE0B-0C3C0B393C47}" sibTransId="{71BF6A95-C03A-463C-98F0-C7F469D074BA}"/>
    <dgm:cxn modelId="{93B0F8AA-9783-4E6F-B62C-7800E00B17C2}" type="presParOf" srcId="{ABEA99D7-1C11-4673-96C9-BF4123095DB3}" destId="{0489348B-9AE2-4C73-8903-40FBAADFD4BC}" srcOrd="0" destOrd="0" presId="urn:microsoft.com/office/officeart/2005/8/layout/vList2"/>
    <dgm:cxn modelId="{3FC6C4AA-F7B3-4563-AF02-F330B6B5A832}" type="presParOf" srcId="{ABEA99D7-1C11-4673-96C9-BF4123095DB3}" destId="{4CA07B61-FE5A-4767-907E-790D82E2B389}" srcOrd="1" destOrd="0" presId="urn:microsoft.com/office/officeart/2005/8/layout/vList2"/>
    <dgm:cxn modelId="{BDE7D1C4-A05D-4C70-8CD1-D27CD5C60845}" type="presParOf" srcId="{ABEA99D7-1C11-4673-96C9-BF4123095DB3}" destId="{CB15757D-8920-4BB7-95F6-5471F04942A6}" srcOrd="2" destOrd="0" presId="urn:microsoft.com/office/officeart/2005/8/layout/vList2"/>
    <dgm:cxn modelId="{F9A00ED4-CAFC-4D73-A4EE-6FD59C663DDE}" type="presParOf" srcId="{ABEA99D7-1C11-4673-96C9-BF4123095DB3}" destId="{ED8D76C2-D5C2-4B7E-8F9F-F4CA8BA93EB4}" srcOrd="3" destOrd="0" presId="urn:microsoft.com/office/officeart/2005/8/layout/vList2"/>
    <dgm:cxn modelId="{92CE763A-2E54-4A58-A637-782A5A498E4B}" type="presParOf" srcId="{ABEA99D7-1C11-4673-96C9-BF4123095DB3}" destId="{F118D9F9-C759-4BF3-B776-C1B3EC0345D2}" srcOrd="4" destOrd="0" presId="urn:microsoft.com/office/officeart/2005/8/layout/vList2"/>
    <dgm:cxn modelId="{26B24F94-AB8A-484E-95E7-70CEE547B4CA}" type="presParOf" srcId="{ABEA99D7-1C11-4673-96C9-BF4123095DB3}" destId="{4597AE06-16CC-4215-BABC-457164AAE0B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78094B-9BB6-4E41-B7BA-CB8D06F6CFD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D51ED6-A05F-45FC-821D-913267F4DC1A}">
      <dgm:prSet phldrT="[Текст]"/>
      <dgm:spPr/>
      <dgm:t>
        <a:bodyPr/>
        <a:lstStyle/>
        <a:p>
          <a:r>
            <a:rPr lang="uk-UA" dirty="0" smtClean="0"/>
            <a:t>Розрізняють 3 види комп'ютерної графіки. </a:t>
          </a:r>
          <a:endParaRPr lang="ru-RU" dirty="0"/>
        </a:p>
      </dgm:t>
    </dgm:pt>
    <dgm:pt modelId="{38CFA8F6-284E-4A08-AC82-AF59EAF2E1F7}" type="parTrans" cxnId="{4EB5832E-2851-4CA5-92A3-6054EEC6C68B}">
      <dgm:prSet/>
      <dgm:spPr/>
      <dgm:t>
        <a:bodyPr/>
        <a:lstStyle/>
        <a:p>
          <a:endParaRPr lang="ru-RU"/>
        </a:p>
      </dgm:t>
    </dgm:pt>
    <dgm:pt modelId="{4EBCBF34-3C03-4780-9A66-FCDF7B358258}" type="sibTrans" cxnId="{4EB5832E-2851-4CA5-92A3-6054EEC6C68B}">
      <dgm:prSet/>
      <dgm:spPr/>
      <dgm:t>
        <a:bodyPr/>
        <a:lstStyle/>
        <a:p>
          <a:endParaRPr lang="ru-RU"/>
        </a:p>
      </dgm:t>
    </dgm:pt>
    <dgm:pt modelId="{0B61171F-ECFF-49E1-8BFE-5440B7DA62DE}">
      <dgm:prSet phldrT="[Текст]"/>
      <dgm:spPr/>
      <dgm:t>
        <a:bodyPr/>
        <a:lstStyle/>
        <a:p>
          <a:r>
            <a:rPr lang="uk-UA" dirty="0" smtClean="0"/>
            <a:t>растрова графіка </a:t>
          </a:r>
          <a:endParaRPr lang="ru-RU" dirty="0"/>
        </a:p>
      </dgm:t>
    </dgm:pt>
    <dgm:pt modelId="{BAFCF56A-4C20-4561-A91E-044B6272C1ED}" type="parTrans" cxnId="{F722B04B-D52E-4E52-A42B-FD429DEAE0E0}">
      <dgm:prSet/>
      <dgm:spPr/>
      <dgm:t>
        <a:bodyPr/>
        <a:lstStyle/>
        <a:p>
          <a:endParaRPr lang="ru-RU"/>
        </a:p>
      </dgm:t>
    </dgm:pt>
    <dgm:pt modelId="{BAC0873F-5FFA-4A1C-85BE-E59AD6EA07BC}" type="sibTrans" cxnId="{F722B04B-D52E-4E52-A42B-FD429DEAE0E0}">
      <dgm:prSet/>
      <dgm:spPr/>
      <dgm:t>
        <a:bodyPr/>
        <a:lstStyle/>
        <a:p>
          <a:endParaRPr lang="ru-RU"/>
        </a:p>
      </dgm:t>
    </dgm:pt>
    <dgm:pt modelId="{F317023B-CEA4-4405-A789-E51661217A74}">
      <dgm:prSet phldrT="[Текст]"/>
      <dgm:spPr/>
      <dgm:t>
        <a:bodyPr/>
        <a:lstStyle/>
        <a:p>
          <a:r>
            <a:rPr lang="uk-UA" dirty="0" smtClean="0"/>
            <a:t>векторна графіка</a:t>
          </a:r>
          <a:endParaRPr lang="ru-RU" dirty="0"/>
        </a:p>
      </dgm:t>
    </dgm:pt>
    <dgm:pt modelId="{EF4108F8-71EF-4413-962E-16BB5F3D237E}" type="parTrans" cxnId="{0581DA2C-EAFF-40CC-B061-872FA333990E}">
      <dgm:prSet/>
      <dgm:spPr/>
      <dgm:t>
        <a:bodyPr/>
        <a:lstStyle/>
        <a:p>
          <a:endParaRPr lang="ru-RU"/>
        </a:p>
      </dgm:t>
    </dgm:pt>
    <dgm:pt modelId="{61DF546E-C508-481F-A8F4-435AE7ED687F}" type="sibTrans" cxnId="{0581DA2C-EAFF-40CC-B061-872FA333990E}">
      <dgm:prSet/>
      <dgm:spPr/>
      <dgm:t>
        <a:bodyPr/>
        <a:lstStyle/>
        <a:p>
          <a:endParaRPr lang="ru-RU"/>
        </a:p>
      </dgm:t>
    </dgm:pt>
    <dgm:pt modelId="{7C05E77C-8380-4D97-A591-BB129CD9B3AE}">
      <dgm:prSet phldrT="[Текст]"/>
      <dgm:spPr/>
      <dgm:t>
        <a:bodyPr/>
        <a:lstStyle/>
        <a:p>
          <a:r>
            <a:rPr lang="uk-UA" dirty="0" err="1" smtClean="0"/>
            <a:t>фрактальна</a:t>
          </a:r>
          <a:r>
            <a:rPr lang="uk-UA" dirty="0" smtClean="0"/>
            <a:t> графіка </a:t>
          </a:r>
          <a:endParaRPr lang="ru-RU" dirty="0"/>
        </a:p>
      </dgm:t>
    </dgm:pt>
    <dgm:pt modelId="{112F918F-2C3B-4AF0-B1F8-FFA889A6D93D}" type="parTrans" cxnId="{0C286637-D5B8-4159-AF3E-AF289AB264AE}">
      <dgm:prSet/>
      <dgm:spPr/>
      <dgm:t>
        <a:bodyPr/>
        <a:lstStyle/>
        <a:p>
          <a:endParaRPr lang="ru-RU"/>
        </a:p>
      </dgm:t>
    </dgm:pt>
    <dgm:pt modelId="{D704270E-A9A1-49DF-85C2-9D9D135D1DFE}" type="sibTrans" cxnId="{0C286637-D5B8-4159-AF3E-AF289AB264AE}">
      <dgm:prSet/>
      <dgm:spPr/>
      <dgm:t>
        <a:bodyPr/>
        <a:lstStyle/>
        <a:p>
          <a:endParaRPr lang="ru-RU"/>
        </a:p>
      </dgm:t>
    </dgm:pt>
    <dgm:pt modelId="{AF7ECBF2-CB14-49A2-A69F-F18AD9E1D828}" type="pres">
      <dgm:prSet presAssocID="{8678094B-9BB6-4E41-B7BA-CB8D06F6CFD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D79442-BFBB-40C2-8A2C-2F1EE3FCCE02}" type="pres">
      <dgm:prSet presAssocID="{79D51ED6-A05F-45FC-821D-913267F4DC1A}" presName="root1" presStyleCnt="0"/>
      <dgm:spPr/>
    </dgm:pt>
    <dgm:pt modelId="{7E499EA0-AB23-49C0-A1D1-1D6736A569DC}" type="pres">
      <dgm:prSet presAssocID="{79D51ED6-A05F-45FC-821D-913267F4DC1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7E43D8-77A7-4DB6-A077-37F82C84DAE4}" type="pres">
      <dgm:prSet presAssocID="{79D51ED6-A05F-45FC-821D-913267F4DC1A}" presName="level2hierChild" presStyleCnt="0"/>
      <dgm:spPr/>
    </dgm:pt>
    <dgm:pt modelId="{7943AF36-29C2-40DD-96EB-0EF57C137FCF}" type="pres">
      <dgm:prSet presAssocID="{BAFCF56A-4C20-4561-A91E-044B6272C1ED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449FC5F8-79A7-498D-8A4D-48708BED6CF4}" type="pres">
      <dgm:prSet presAssocID="{BAFCF56A-4C20-4561-A91E-044B6272C1ED}" presName="connTx" presStyleLbl="parChTrans1D2" presStyleIdx="0" presStyleCnt="3"/>
      <dgm:spPr/>
      <dgm:t>
        <a:bodyPr/>
        <a:lstStyle/>
        <a:p>
          <a:endParaRPr lang="ru-RU"/>
        </a:p>
      </dgm:t>
    </dgm:pt>
    <dgm:pt modelId="{D84DB7E7-CA04-4C2B-8A5D-ECB813542C23}" type="pres">
      <dgm:prSet presAssocID="{0B61171F-ECFF-49E1-8BFE-5440B7DA62DE}" presName="root2" presStyleCnt="0"/>
      <dgm:spPr/>
    </dgm:pt>
    <dgm:pt modelId="{54ABF319-60F7-41E4-875A-831519553DF9}" type="pres">
      <dgm:prSet presAssocID="{0B61171F-ECFF-49E1-8BFE-5440B7DA62D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A125A0-CEBF-44C8-A2AF-F7CBA8098A2C}" type="pres">
      <dgm:prSet presAssocID="{0B61171F-ECFF-49E1-8BFE-5440B7DA62DE}" presName="level3hierChild" presStyleCnt="0"/>
      <dgm:spPr/>
    </dgm:pt>
    <dgm:pt modelId="{7B12A74E-74A3-4509-9C29-FC89986173A4}" type="pres">
      <dgm:prSet presAssocID="{EF4108F8-71EF-4413-962E-16BB5F3D237E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4E1844A8-BB99-438E-847C-B0682CE86C9A}" type="pres">
      <dgm:prSet presAssocID="{EF4108F8-71EF-4413-962E-16BB5F3D237E}" presName="connTx" presStyleLbl="parChTrans1D2" presStyleIdx="1" presStyleCnt="3"/>
      <dgm:spPr/>
      <dgm:t>
        <a:bodyPr/>
        <a:lstStyle/>
        <a:p>
          <a:endParaRPr lang="ru-RU"/>
        </a:p>
      </dgm:t>
    </dgm:pt>
    <dgm:pt modelId="{2BBA6F11-1F4A-4697-A7EE-8A7206FADC06}" type="pres">
      <dgm:prSet presAssocID="{F317023B-CEA4-4405-A789-E51661217A74}" presName="root2" presStyleCnt="0"/>
      <dgm:spPr/>
    </dgm:pt>
    <dgm:pt modelId="{386B12F9-C1CA-4BDB-B140-7D3014C15BC8}" type="pres">
      <dgm:prSet presAssocID="{F317023B-CEA4-4405-A789-E51661217A7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C38DBD-DC33-47B5-934A-F1BD360491BA}" type="pres">
      <dgm:prSet presAssocID="{F317023B-CEA4-4405-A789-E51661217A74}" presName="level3hierChild" presStyleCnt="0"/>
      <dgm:spPr/>
    </dgm:pt>
    <dgm:pt modelId="{661CB992-333C-4E3D-A16D-244BA445E44D}" type="pres">
      <dgm:prSet presAssocID="{112F918F-2C3B-4AF0-B1F8-FFA889A6D93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FF44D75E-38C7-415A-8D5F-A6618E8DEB5D}" type="pres">
      <dgm:prSet presAssocID="{112F918F-2C3B-4AF0-B1F8-FFA889A6D93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65E8233-BDBB-4A83-82A4-A21C70B210F3}" type="pres">
      <dgm:prSet presAssocID="{7C05E77C-8380-4D97-A591-BB129CD9B3AE}" presName="root2" presStyleCnt="0"/>
      <dgm:spPr/>
    </dgm:pt>
    <dgm:pt modelId="{CAEBC445-A287-4E92-9D55-A8083DB551B7}" type="pres">
      <dgm:prSet presAssocID="{7C05E77C-8380-4D97-A591-BB129CD9B3AE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0E7EF3-5051-470B-BC59-88560459CDAC}" type="pres">
      <dgm:prSet presAssocID="{7C05E77C-8380-4D97-A591-BB129CD9B3AE}" presName="level3hierChild" presStyleCnt="0"/>
      <dgm:spPr/>
    </dgm:pt>
  </dgm:ptLst>
  <dgm:cxnLst>
    <dgm:cxn modelId="{0C286637-D5B8-4159-AF3E-AF289AB264AE}" srcId="{79D51ED6-A05F-45FC-821D-913267F4DC1A}" destId="{7C05E77C-8380-4D97-A591-BB129CD9B3AE}" srcOrd="2" destOrd="0" parTransId="{112F918F-2C3B-4AF0-B1F8-FFA889A6D93D}" sibTransId="{D704270E-A9A1-49DF-85C2-9D9D135D1DFE}"/>
    <dgm:cxn modelId="{293E73B6-249E-42BF-9D08-BBE81DC7C841}" type="presOf" srcId="{BAFCF56A-4C20-4561-A91E-044B6272C1ED}" destId="{449FC5F8-79A7-498D-8A4D-48708BED6CF4}" srcOrd="1" destOrd="0" presId="urn:microsoft.com/office/officeart/2005/8/layout/hierarchy2"/>
    <dgm:cxn modelId="{35832E51-45F0-4D4F-820E-DF90675C0FBA}" type="presOf" srcId="{EF4108F8-71EF-4413-962E-16BB5F3D237E}" destId="{4E1844A8-BB99-438E-847C-B0682CE86C9A}" srcOrd="1" destOrd="0" presId="urn:microsoft.com/office/officeart/2005/8/layout/hierarchy2"/>
    <dgm:cxn modelId="{7B2D3A45-ED45-4415-ADFF-ADBB98C20268}" type="presOf" srcId="{8678094B-9BB6-4E41-B7BA-CB8D06F6CFD0}" destId="{AF7ECBF2-CB14-49A2-A69F-F18AD9E1D828}" srcOrd="0" destOrd="0" presId="urn:microsoft.com/office/officeart/2005/8/layout/hierarchy2"/>
    <dgm:cxn modelId="{36E16D40-A8B3-464C-B594-D82414AD288F}" type="presOf" srcId="{112F918F-2C3B-4AF0-B1F8-FFA889A6D93D}" destId="{661CB992-333C-4E3D-A16D-244BA445E44D}" srcOrd="0" destOrd="0" presId="urn:microsoft.com/office/officeart/2005/8/layout/hierarchy2"/>
    <dgm:cxn modelId="{4EB5832E-2851-4CA5-92A3-6054EEC6C68B}" srcId="{8678094B-9BB6-4E41-B7BA-CB8D06F6CFD0}" destId="{79D51ED6-A05F-45FC-821D-913267F4DC1A}" srcOrd="0" destOrd="0" parTransId="{38CFA8F6-284E-4A08-AC82-AF59EAF2E1F7}" sibTransId="{4EBCBF34-3C03-4780-9A66-FCDF7B358258}"/>
    <dgm:cxn modelId="{4A6088EE-8486-42B2-96C3-6E1127822DB6}" type="presOf" srcId="{0B61171F-ECFF-49E1-8BFE-5440B7DA62DE}" destId="{54ABF319-60F7-41E4-875A-831519553DF9}" srcOrd="0" destOrd="0" presId="urn:microsoft.com/office/officeart/2005/8/layout/hierarchy2"/>
    <dgm:cxn modelId="{2F04A034-7F8E-4506-86F6-7159D39A2505}" type="presOf" srcId="{7C05E77C-8380-4D97-A591-BB129CD9B3AE}" destId="{CAEBC445-A287-4E92-9D55-A8083DB551B7}" srcOrd="0" destOrd="0" presId="urn:microsoft.com/office/officeart/2005/8/layout/hierarchy2"/>
    <dgm:cxn modelId="{B4AE1B7F-FE30-499B-A733-ABF719233211}" type="presOf" srcId="{112F918F-2C3B-4AF0-B1F8-FFA889A6D93D}" destId="{FF44D75E-38C7-415A-8D5F-A6618E8DEB5D}" srcOrd="1" destOrd="0" presId="urn:microsoft.com/office/officeart/2005/8/layout/hierarchy2"/>
    <dgm:cxn modelId="{18C829E2-E9A4-4D35-82A7-ACDA687DC6A1}" type="presOf" srcId="{BAFCF56A-4C20-4561-A91E-044B6272C1ED}" destId="{7943AF36-29C2-40DD-96EB-0EF57C137FCF}" srcOrd="0" destOrd="0" presId="urn:microsoft.com/office/officeart/2005/8/layout/hierarchy2"/>
    <dgm:cxn modelId="{C91FA74F-F378-42ED-B19B-70CC2899E903}" type="presOf" srcId="{F317023B-CEA4-4405-A789-E51661217A74}" destId="{386B12F9-C1CA-4BDB-B140-7D3014C15BC8}" srcOrd="0" destOrd="0" presId="urn:microsoft.com/office/officeart/2005/8/layout/hierarchy2"/>
    <dgm:cxn modelId="{F722B04B-D52E-4E52-A42B-FD429DEAE0E0}" srcId="{79D51ED6-A05F-45FC-821D-913267F4DC1A}" destId="{0B61171F-ECFF-49E1-8BFE-5440B7DA62DE}" srcOrd="0" destOrd="0" parTransId="{BAFCF56A-4C20-4561-A91E-044B6272C1ED}" sibTransId="{BAC0873F-5FFA-4A1C-85BE-E59AD6EA07BC}"/>
    <dgm:cxn modelId="{9493ED73-A6DE-4D8A-B4EE-007D6F1D65BC}" type="presOf" srcId="{EF4108F8-71EF-4413-962E-16BB5F3D237E}" destId="{7B12A74E-74A3-4509-9C29-FC89986173A4}" srcOrd="0" destOrd="0" presId="urn:microsoft.com/office/officeart/2005/8/layout/hierarchy2"/>
    <dgm:cxn modelId="{0581DA2C-EAFF-40CC-B061-872FA333990E}" srcId="{79D51ED6-A05F-45FC-821D-913267F4DC1A}" destId="{F317023B-CEA4-4405-A789-E51661217A74}" srcOrd="1" destOrd="0" parTransId="{EF4108F8-71EF-4413-962E-16BB5F3D237E}" sibTransId="{61DF546E-C508-481F-A8F4-435AE7ED687F}"/>
    <dgm:cxn modelId="{DA12A190-6236-4BD8-B2DA-5A485666519F}" type="presOf" srcId="{79D51ED6-A05F-45FC-821D-913267F4DC1A}" destId="{7E499EA0-AB23-49C0-A1D1-1D6736A569DC}" srcOrd="0" destOrd="0" presId="urn:microsoft.com/office/officeart/2005/8/layout/hierarchy2"/>
    <dgm:cxn modelId="{8064F451-28F7-4C97-85BF-105DC1877820}" type="presParOf" srcId="{AF7ECBF2-CB14-49A2-A69F-F18AD9E1D828}" destId="{13D79442-BFBB-40C2-8A2C-2F1EE3FCCE02}" srcOrd="0" destOrd="0" presId="urn:microsoft.com/office/officeart/2005/8/layout/hierarchy2"/>
    <dgm:cxn modelId="{05362468-8A7C-49D8-9EEC-96D46DBE2545}" type="presParOf" srcId="{13D79442-BFBB-40C2-8A2C-2F1EE3FCCE02}" destId="{7E499EA0-AB23-49C0-A1D1-1D6736A569DC}" srcOrd="0" destOrd="0" presId="urn:microsoft.com/office/officeart/2005/8/layout/hierarchy2"/>
    <dgm:cxn modelId="{64DABCA6-B2B8-4344-A48D-0523D6B74F52}" type="presParOf" srcId="{13D79442-BFBB-40C2-8A2C-2F1EE3FCCE02}" destId="{337E43D8-77A7-4DB6-A077-37F82C84DAE4}" srcOrd="1" destOrd="0" presId="urn:microsoft.com/office/officeart/2005/8/layout/hierarchy2"/>
    <dgm:cxn modelId="{03A65BEE-0FDD-42B8-B5BA-8078A9EECA83}" type="presParOf" srcId="{337E43D8-77A7-4DB6-A077-37F82C84DAE4}" destId="{7943AF36-29C2-40DD-96EB-0EF57C137FCF}" srcOrd="0" destOrd="0" presId="urn:microsoft.com/office/officeart/2005/8/layout/hierarchy2"/>
    <dgm:cxn modelId="{D13A49F4-BDF5-4123-B36A-A5E53E6121BD}" type="presParOf" srcId="{7943AF36-29C2-40DD-96EB-0EF57C137FCF}" destId="{449FC5F8-79A7-498D-8A4D-48708BED6CF4}" srcOrd="0" destOrd="0" presId="urn:microsoft.com/office/officeart/2005/8/layout/hierarchy2"/>
    <dgm:cxn modelId="{A7DEBCCE-2885-459F-93E2-D6D06EA1227C}" type="presParOf" srcId="{337E43D8-77A7-4DB6-A077-37F82C84DAE4}" destId="{D84DB7E7-CA04-4C2B-8A5D-ECB813542C23}" srcOrd="1" destOrd="0" presId="urn:microsoft.com/office/officeart/2005/8/layout/hierarchy2"/>
    <dgm:cxn modelId="{F1BF0C3A-2FA5-49AA-845A-ED0642B647DE}" type="presParOf" srcId="{D84DB7E7-CA04-4C2B-8A5D-ECB813542C23}" destId="{54ABF319-60F7-41E4-875A-831519553DF9}" srcOrd="0" destOrd="0" presId="urn:microsoft.com/office/officeart/2005/8/layout/hierarchy2"/>
    <dgm:cxn modelId="{B13596A5-6590-41B1-9862-C24AA101D948}" type="presParOf" srcId="{D84DB7E7-CA04-4C2B-8A5D-ECB813542C23}" destId="{15A125A0-CEBF-44C8-A2AF-F7CBA8098A2C}" srcOrd="1" destOrd="0" presId="urn:microsoft.com/office/officeart/2005/8/layout/hierarchy2"/>
    <dgm:cxn modelId="{55FED954-A066-4BFB-A7CB-0E6DF3E8D21C}" type="presParOf" srcId="{337E43D8-77A7-4DB6-A077-37F82C84DAE4}" destId="{7B12A74E-74A3-4509-9C29-FC89986173A4}" srcOrd="2" destOrd="0" presId="urn:microsoft.com/office/officeart/2005/8/layout/hierarchy2"/>
    <dgm:cxn modelId="{81BF1B08-7491-4B18-93B7-66DA0A3B2FCD}" type="presParOf" srcId="{7B12A74E-74A3-4509-9C29-FC89986173A4}" destId="{4E1844A8-BB99-438E-847C-B0682CE86C9A}" srcOrd="0" destOrd="0" presId="urn:microsoft.com/office/officeart/2005/8/layout/hierarchy2"/>
    <dgm:cxn modelId="{1B73E342-1BB7-4876-B0D7-9B3F341D767C}" type="presParOf" srcId="{337E43D8-77A7-4DB6-A077-37F82C84DAE4}" destId="{2BBA6F11-1F4A-4697-A7EE-8A7206FADC06}" srcOrd="3" destOrd="0" presId="urn:microsoft.com/office/officeart/2005/8/layout/hierarchy2"/>
    <dgm:cxn modelId="{988E7A9E-E20C-47B7-98A6-F9B05335A887}" type="presParOf" srcId="{2BBA6F11-1F4A-4697-A7EE-8A7206FADC06}" destId="{386B12F9-C1CA-4BDB-B140-7D3014C15BC8}" srcOrd="0" destOrd="0" presId="urn:microsoft.com/office/officeart/2005/8/layout/hierarchy2"/>
    <dgm:cxn modelId="{93831B48-3DE1-4B52-900F-77E8AD50CCF0}" type="presParOf" srcId="{2BBA6F11-1F4A-4697-A7EE-8A7206FADC06}" destId="{DBC38DBD-DC33-47B5-934A-F1BD360491BA}" srcOrd="1" destOrd="0" presId="urn:microsoft.com/office/officeart/2005/8/layout/hierarchy2"/>
    <dgm:cxn modelId="{74388EE7-D5D0-44BF-A1F6-8D60108C0221}" type="presParOf" srcId="{337E43D8-77A7-4DB6-A077-37F82C84DAE4}" destId="{661CB992-333C-4E3D-A16D-244BA445E44D}" srcOrd="4" destOrd="0" presId="urn:microsoft.com/office/officeart/2005/8/layout/hierarchy2"/>
    <dgm:cxn modelId="{5BBB9AAA-F8E4-480D-AD02-B714239F2BE9}" type="presParOf" srcId="{661CB992-333C-4E3D-A16D-244BA445E44D}" destId="{FF44D75E-38C7-415A-8D5F-A6618E8DEB5D}" srcOrd="0" destOrd="0" presId="urn:microsoft.com/office/officeart/2005/8/layout/hierarchy2"/>
    <dgm:cxn modelId="{204C83F5-2FCD-4737-8EB1-EBDB99E9AE69}" type="presParOf" srcId="{337E43D8-77A7-4DB6-A077-37F82C84DAE4}" destId="{C65E8233-BDBB-4A83-82A4-A21C70B210F3}" srcOrd="5" destOrd="0" presId="urn:microsoft.com/office/officeart/2005/8/layout/hierarchy2"/>
    <dgm:cxn modelId="{2CB4CD56-9EFE-48C0-B876-8F2D9D3B02BB}" type="presParOf" srcId="{C65E8233-BDBB-4A83-82A4-A21C70B210F3}" destId="{CAEBC445-A287-4E92-9D55-A8083DB551B7}" srcOrd="0" destOrd="0" presId="urn:microsoft.com/office/officeart/2005/8/layout/hierarchy2"/>
    <dgm:cxn modelId="{9A337C59-6624-4C45-BFFB-3C9891B80BD2}" type="presParOf" srcId="{C65E8233-BDBB-4A83-82A4-A21C70B210F3}" destId="{EB0E7EF3-5051-470B-BC59-88560459CDA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F7A2D-C928-4E62-B048-461A0020F148}">
      <dsp:nvSpPr>
        <dsp:cNvPr id="0" name=""/>
        <dsp:cNvSpPr/>
      </dsp:nvSpPr>
      <dsp:spPr>
        <a:xfrm>
          <a:off x="199226" y="4955"/>
          <a:ext cx="1872788" cy="7634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/>
            <a:t>Графічний дизайн</a:t>
          </a:r>
          <a:endParaRPr lang="uk-UA" sz="2200" kern="1200" noProof="0" dirty="0"/>
        </a:p>
      </dsp:txBody>
      <dsp:txXfrm>
        <a:off x="221587" y="27316"/>
        <a:ext cx="1828066" cy="718740"/>
      </dsp:txXfrm>
    </dsp:sp>
    <dsp:sp modelId="{401AEEE8-A385-4B29-ACBC-4B620040E774}">
      <dsp:nvSpPr>
        <dsp:cNvPr id="0" name=""/>
        <dsp:cNvSpPr/>
      </dsp:nvSpPr>
      <dsp:spPr>
        <a:xfrm>
          <a:off x="386505" y="768418"/>
          <a:ext cx="187278" cy="5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596"/>
              </a:lnTo>
              <a:lnTo>
                <a:pt x="187278" y="572596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C91DA-AD2D-46CA-89E1-8AA308CCB4F1}">
      <dsp:nvSpPr>
        <dsp:cNvPr id="0" name=""/>
        <dsp:cNvSpPr/>
      </dsp:nvSpPr>
      <dsp:spPr>
        <a:xfrm>
          <a:off x="573784" y="959284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поліграфічні друковані вироби</a:t>
          </a:r>
          <a:endParaRPr lang="uk-UA" sz="1600" kern="1200" noProof="0" dirty="0"/>
        </a:p>
      </dsp:txBody>
      <dsp:txXfrm>
        <a:off x="596145" y="981645"/>
        <a:ext cx="1453509" cy="718740"/>
      </dsp:txXfrm>
    </dsp:sp>
    <dsp:sp modelId="{C7D4EFEF-2C51-41B3-9B13-38D78F7B53BA}">
      <dsp:nvSpPr>
        <dsp:cNvPr id="0" name=""/>
        <dsp:cNvSpPr/>
      </dsp:nvSpPr>
      <dsp:spPr>
        <a:xfrm>
          <a:off x="386505" y="768418"/>
          <a:ext cx="187278" cy="1526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6925"/>
              </a:lnTo>
              <a:lnTo>
                <a:pt x="187278" y="1526925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65F8B-0405-41DD-B916-3C27B14F3218}">
      <dsp:nvSpPr>
        <dsp:cNvPr id="0" name=""/>
        <dsp:cNvSpPr/>
      </dsp:nvSpPr>
      <dsp:spPr>
        <a:xfrm>
          <a:off x="573784" y="1913612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товарні знаки</a:t>
          </a:r>
          <a:endParaRPr lang="uk-UA" sz="1600" kern="1200" noProof="0" dirty="0"/>
        </a:p>
      </dsp:txBody>
      <dsp:txXfrm>
        <a:off x="596145" y="1935973"/>
        <a:ext cx="1453509" cy="718740"/>
      </dsp:txXfrm>
    </dsp:sp>
    <dsp:sp modelId="{FAA9158C-FF62-4D20-98B4-C0B7138ACEA8}">
      <dsp:nvSpPr>
        <dsp:cNvPr id="0" name=""/>
        <dsp:cNvSpPr/>
      </dsp:nvSpPr>
      <dsp:spPr>
        <a:xfrm>
          <a:off x="386505" y="768418"/>
          <a:ext cx="187278" cy="2481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253"/>
              </a:lnTo>
              <a:lnTo>
                <a:pt x="187278" y="2481253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93DC4-A943-47AE-8445-AEEB6C278F50}">
      <dsp:nvSpPr>
        <dsp:cNvPr id="0" name=""/>
        <dsp:cNvSpPr/>
      </dsp:nvSpPr>
      <dsp:spPr>
        <a:xfrm>
          <a:off x="573784" y="2867940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листівки тощо.</a:t>
          </a:r>
          <a:endParaRPr lang="uk-UA" sz="1600" kern="1200" noProof="0" dirty="0"/>
        </a:p>
      </dsp:txBody>
      <dsp:txXfrm>
        <a:off x="596145" y="2890301"/>
        <a:ext cx="1453509" cy="718740"/>
      </dsp:txXfrm>
    </dsp:sp>
    <dsp:sp modelId="{426897C0-12E9-4F59-BCA7-87881FD08C28}">
      <dsp:nvSpPr>
        <dsp:cNvPr id="0" name=""/>
        <dsp:cNvSpPr/>
      </dsp:nvSpPr>
      <dsp:spPr>
        <a:xfrm>
          <a:off x="2453747" y="4955"/>
          <a:ext cx="1872788" cy="7634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/>
            <a:t>Дизайн іміджу</a:t>
          </a:r>
          <a:endParaRPr lang="uk-UA" sz="2200" kern="1200" noProof="0" dirty="0"/>
        </a:p>
      </dsp:txBody>
      <dsp:txXfrm>
        <a:off x="2476108" y="27316"/>
        <a:ext cx="1828066" cy="718740"/>
      </dsp:txXfrm>
    </dsp:sp>
    <dsp:sp modelId="{C8D0AB6F-9B3A-4838-93E5-A981C439228D}">
      <dsp:nvSpPr>
        <dsp:cNvPr id="0" name=""/>
        <dsp:cNvSpPr/>
      </dsp:nvSpPr>
      <dsp:spPr>
        <a:xfrm>
          <a:off x="2641025" y="768418"/>
          <a:ext cx="187278" cy="5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596"/>
              </a:lnTo>
              <a:lnTo>
                <a:pt x="187278" y="572596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90BC1C-1223-42F4-B5D7-3C412FE67A6D}">
      <dsp:nvSpPr>
        <dsp:cNvPr id="0" name=""/>
        <dsp:cNvSpPr/>
      </dsp:nvSpPr>
      <dsp:spPr>
        <a:xfrm>
          <a:off x="2828304" y="959284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дизайн одягу, взуття</a:t>
          </a:r>
          <a:endParaRPr lang="uk-UA" sz="1600" kern="1200" noProof="0" dirty="0"/>
        </a:p>
      </dsp:txBody>
      <dsp:txXfrm>
        <a:off x="2850665" y="981645"/>
        <a:ext cx="1453509" cy="718740"/>
      </dsp:txXfrm>
    </dsp:sp>
    <dsp:sp modelId="{A309A7D2-9615-42FE-BB28-E8D99BAA1688}">
      <dsp:nvSpPr>
        <dsp:cNvPr id="0" name=""/>
        <dsp:cNvSpPr/>
      </dsp:nvSpPr>
      <dsp:spPr>
        <a:xfrm>
          <a:off x="2641025" y="768418"/>
          <a:ext cx="187278" cy="1526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6925"/>
              </a:lnTo>
              <a:lnTo>
                <a:pt x="187278" y="1526925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22085-341C-4B39-9D8D-E8610E9155C2}">
      <dsp:nvSpPr>
        <dsp:cNvPr id="0" name=""/>
        <dsp:cNvSpPr/>
      </dsp:nvSpPr>
      <dsp:spPr>
        <a:xfrm>
          <a:off x="2828304" y="1913612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дизайн аксесуарів</a:t>
          </a:r>
          <a:endParaRPr lang="uk-UA" sz="1600" kern="1200" noProof="0" dirty="0"/>
        </a:p>
      </dsp:txBody>
      <dsp:txXfrm>
        <a:off x="2850665" y="1935973"/>
        <a:ext cx="1453509" cy="718740"/>
      </dsp:txXfrm>
    </dsp:sp>
    <dsp:sp modelId="{65099D7F-7CCC-44F0-99E5-A036DE16433C}">
      <dsp:nvSpPr>
        <dsp:cNvPr id="0" name=""/>
        <dsp:cNvSpPr/>
      </dsp:nvSpPr>
      <dsp:spPr>
        <a:xfrm>
          <a:off x="2641025" y="768418"/>
          <a:ext cx="187278" cy="2481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253"/>
              </a:lnTo>
              <a:lnTo>
                <a:pt x="187278" y="2481253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291EB-FA1E-4E3C-8D58-AE0F357B6242}">
      <dsp:nvSpPr>
        <dsp:cNvPr id="0" name=""/>
        <dsp:cNvSpPr/>
      </dsp:nvSpPr>
      <dsp:spPr>
        <a:xfrm>
          <a:off x="2828304" y="2867940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дизайн зачісок.</a:t>
          </a:r>
          <a:endParaRPr lang="uk-UA" sz="1600" kern="1200" noProof="0" dirty="0"/>
        </a:p>
      </dsp:txBody>
      <dsp:txXfrm>
        <a:off x="2850665" y="2890301"/>
        <a:ext cx="1453509" cy="718740"/>
      </dsp:txXfrm>
    </dsp:sp>
    <dsp:sp modelId="{58C4DC10-C737-4DCB-9425-72F2D6530825}">
      <dsp:nvSpPr>
        <dsp:cNvPr id="0" name=""/>
        <dsp:cNvSpPr/>
      </dsp:nvSpPr>
      <dsp:spPr>
        <a:xfrm>
          <a:off x="4708267" y="4955"/>
          <a:ext cx="1872788" cy="7634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/>
            <a:t>Дизайн процесів:</a:t>
          </a:r>
          <a:endParaRPr lang="uk-UA" sz="2200" kern="1200" noProof="0" dirty="0"/>
        </a:p>
      </dsp:txBody>
      <dsp:txXfrm>
        <a:off x="4730628" y="27316"/>
        <a:ext cx="1828066" cy="718740"/>
      </dsp:txXfrm>
    </dsp:sp>
    <dsp:sp modelId="{F523202A-8DD6-4394-9E00-E96C96D0420C}">
      <dsp:nvSpPr>
        <dsp:cNvPr id="0" name=""/>
        <dsp:cNvSpPr/>
      </dsp:nvSpPr>
      <dsp:spPr>
        <a:xfrm>
          <a:off x="4895545" y="768418"/>
          <a:ext cx="187278" cy="5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596"/>
              </a:lnTo>
              <a:lnTo>
                <a:pt x="187278" y="572596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4017F-9F0F-4FCF-9409-EDD93938FB43}">
      <dsp:nvSpPr>
        <dsp:cNvPr id="0" name=""/>
        <dsp:cNvSpPr/>
      </dsp:nvSpPr>
      <dsp:spPr>
        <a:xfrm>
          <a:off x="5082824" y="959284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фірмові стилі</a:t>
          </a:r>
          <a:endParaRPr lang="uk-UA" sz="1600" kern="1200" noProof="0" dirty="0"/>
        </a:p>
      </dsp:txBody>
      <dsp:txXfrm>
        <a:off x="5105185" y="981645"/>
        <a:ext cx="1453509" cy="718740"/>
      </dsp:txXfrm>
    </dsp:sp>
    <dsp:sp modelId="{B18A2E58-912E-425E-9897-715B8D308DD7}">
      <dsp:nvSpPr>
        <dsp:cNvPr id="0" name=""/>
        <dsp:cNvSpPr/>
      </dsp:nvSpPr>
      <dsp:spPr>
        <a:xfrm>
          <a:off x="4895545" y="768418"/>
          <a:ext cx="187278" cy="1526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6925"/>
              </a:lnTo>
              <a:lnTo>
                <a:pt x="187278" y="1526925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F15534-307C-4BD9-838F-0EF7C1E5CE4C}">
      <dsp:nvSpPr>
        <dsp:cNvPr id="0" name=""/>
        <dsp:cNvSpPr/>
      </dsp:nvSpPr>
      <dsp:spPr>
        <a:xfrm>
          <a:off x="5082824" y="1913612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дизайн церемоній</a:t>
          </a:r>
          <a:endParaRPr lang="uk-UA" sz="1600" kern="1200" noProof="0" dirty="0"/>
        </a:p>
      </dsp:txBody>
      <dsp:txXfrm>
        <a:off x="5105185" y="1935973"/>
        <a:ext cx="1453509" cy="718740"/>
      </dsp:txXfrm>
    </dsp:sp>
    <dsp:sp modelId="{81C94414-D7A7-47BF-AFFA-08722B320894}">
      <dsp:nvSpPr>
        <dsp:cNvPr id="0" name=""/>
        <dsp:cNvSpPr/>
      </dsp:nvSpPr>
      <dsp:spPr>
        <a:xfrm>
          <a:off x="4895545" y="768418"/>
          <a:ext cx="187278" cy="2481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253"/>
              </a:lnTo>
              <a:lnTo>
                <a:pt x="187278" y="2481253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8A02DF-AB54-4A6F-94FD-273D4CC1019B}">
      <dsp:nvSpPr>
        <dsp:cNvPr id="0" name=""/>
        <dsp:cNvSpPr/>
      </dsp:nvSpPr>
      <dsp:spPr>
        <a:xfrm>
          <a:off x="5082824" y="2867940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дизайн програм.</a:t>
          </a:r>
          <a:endParaRPr lang="uk-UA" sz="1600" kern="1200" noProof="0" dirty="0"/>
        </a:p>
      </dsp:txBody>
      <dsp:txXfrm>
        <a:off x="5105185" y="2890301"/>
        <a:ext cx="1453509" cy="718740"/>
      </dsp:txXfrm>
    </dsp:sp>
    <dsp:sp modelId="{B905CEDA-3878-4D68-8DF3-959493748C04}">
      <dsp:nvSpPr>
        <dsp:cNvPr id="0" name=""/>
        <dsp:cNvSpPr/>
      </dsp:nvSpPr>
      <dsp:spPr>
        <a:xfrm>
          <a:off x="6962787" y="4955"/>
          <a:ext cx="1872788" cy="7634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/>
            <a:t>Історичні стилі інтер'єру:</a:t>
          </a:r>
          <a:endParaRPr lang="uk-UA" sz="2200" kern="1200" noProof="0" dirty="0"/>
        </a:p>
      </dsp:txBody>
      <dsp:txXfrm>
        <a:off x="6985148" y="27316"/>
        <a:ext cx="1828066" cy="718740"/>
      </dsp:txXfrm>
    </dsp:sp>
    <dsp:sp modelId="{DC12DE2E-17A4-436E-AC3F-22C26CEFAF59}">
      <dsp:nvSpPr>
        <dsp:cNvPr id="0" name=""/>
        <dsp:cNvSpPr/>
      </dsp:nvSpPr>
      <dsp:spPr>
        <a:xfrm>
          <a:off x="7150066" y="768418"/>
          <a:ext cx="187278" cy="5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596"/>
              </a:lnTo>
              <a:lnTo>
                <a:pt x="187278" y="572596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6720F-2940-46F9-8DE9-F6BB939733DD}">
      <dsp:nvSpPr>
        <dsp:cNvPr id="0" name=""/>
        <dsp:cNvSpPr/>
      </dsp:nvSpPr>
      <dsp:spPr>
        <a:xfrm>
          <a:off x="7337344" y="959284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Античний, Романський</a:t>
          </a:r>
          <a:endParaRPr lang="uk-UA" sz="1600" kern="1200" noProof="0" dirty="0"/>
        </a:p>
      </dsp:txBody>
      <dsp:txXfrm>
        <a:off x="7359705" y="981645"/>
        <a:ext cx="1453509" cy="718740"/>
      </dsp:txXfrm>
    </dsp:sp>
    <dsp:sp modelId="{38CC4A4A-B900-4CA9-A3B1-6C86C9E1BD9A}">
      <dsp:nvSpPr>
        <dsp:cNvPr id="0" name=""/>
        <dsp:cNvSpPr/>
      </dsp:nvSpPr>
      <dsp:spPr>
        <a:xfrm>
          <a:off x="7150066" y="768418"/>
          <a:ext cx="187278" cy="1526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6925"/>
              </a:lnTo>
              <a:lnTo>
                <a:pt x="187278" y="1526925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F9F7D-6544-46EF-AD1A-25BAB7B5B257}">
      <dsp:nvSpPr>
        <dsp:cNvPr id="0" name=""/>
        <dsp:cNvSpPr/>
      </dsp:nvSpPr>
      <dsp:spPr>
        <a:xfrm>
          <a:off x="7337344" y="1913612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Готичний, Ренесанс</a:t>
          </a:r>
          <a:endParaRPr lang="uk-UA" sz="1600" kern="1200" noProof="0" dirty="0"/>
        </a:p>
      </dsp:txBody>
      <dsp:txXfrm>
        <a:off x="7359705" y="1935973"/>
        <a:ext cx="1453509" cy="718740"/>
      </dsp:txXfrm>
    </dsp:sp>
    <dsp:sp modelId="{B2BEE186-6E26-4E9D-92DA-B8EDF5D3E5C5}">
      <dsp:nvSpPr>
        <dsp:cNvPr id="0" name=""/>
        <dsp:cNvSpPr/>
      </dsp:nvSpPr>
      <dsp:spPr>
        <a:xfrm>
          <a:off x="7150066" y="768418"/>
          <a:ext cx="187278" cy="2481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253"/>
              </a:lnTo>
              <a:lnTo>
                <a:pt x="187278" y="2481253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717DFE-4124-416A-81EB-7841DB3F887E}">
      <dsp:nvSpPr>
        <dsp:cNvPr id="0" name=""/>
        <dsp:cNvSpPr/>
      </dsp:nvSpPr>
      <dsp:spPr>
        <a:xfrm>
          <a:off x="7337344" y="2867940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Бароко, Рококо</a:t>
          </a:r>
          <a:endParaRPr lang="uk-UA" sz="1600" kern="1200" noProof="0" dirty="0"/>
        </a:p>
      </dsp:txBody>
      <dsp:txXfrm>
        <a:off x="7359705" y="2890301"/>
        <a:ext cx="1453509" cy="718740"/>
      </dsp:txXfrm>
    </dsp:sp>
    <dsp:sp modelId="{42E3AD27-BFA7-4164-869A-7189A3E0631F}">
      <dsp:nvSpPr>
        <dsp:cNvPr id="0" name=""/>
        <dsp:cNvSpPr/>
      </dsp:nvSpPr>
      <dsp:spPr>
        <a:xfrm>
          <a:off x="7150066" y="768418"/>
          <a:ext cx="187278" cy="3435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5581"/>
              </a:lnTo>
              <a:lnTo>
                <a:pt x="187278" y="3435581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D08957-2AFB-4B2F-8B1C-3070B5C17950}">
      <dsp:nvSpPr>
        <dsp:cNvPr id="0" name=""/>
        <dsp:cNvSpPr/>
      </dsp:nvSpPr>
      <dsp:spPr>
        <a:xfrm>
          <a:off x="7337344" y="3822268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Класицизм, Ампір</a:t>
          </a:r>
          <a:endParaRPr lang="uk-UA" sz="1600" kern="1200" noProof="0" dirty="0"/>
        </a:p>
      </dsp:txBody>
      <dsp:txXfrm>
        <a:off x="7359705" y="3844629"/>
        <a:ext cx="1453509" cy="718740"/>
      </dsp:txXfrm>
    </dsp:sp>
    <dsp:sp modelId="{896FCE12-6C2E-4088-BEA7-DE0D2F559333}">
      <dsp:nvSpPr>
        <dsp:cNvPr id="0" name=""/>
        <dsp:cNvSpPr/>
      </dsp:nvSpPr>
      <dsp:spPr>
        <a:xfrm>
          <a:off x="7150066" y="768418"/>
          <a:ext cx="187278" cy="4389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9909"/>
              </a:lnTo>
              <a:lnTo>
                <a:pt x="187278" y="4389909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1BE282-4F47-4864-8E0F-4BA92B9DFE74}">
      <dsp:nvSpPr>
        <dsp:cNvPr id="0" name=""/>
        <dsp:cNvSpPr/>
      </dsp:nvSpPr>
      <dsp:spPr>
        <a:xfrm>
          <a:off x="7337344" y="4776596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Еклектика, Модерн.</a:t>
          </a:r>
          <a:endParaRPr lang="uk-UA" sz="1600" kern="1200" noProof="0" dirty="0"/>
        </a:p>
      </dsp:txBody>
      <dsp:txXfrm>
        <a:off x="7359705" y="4798957"/>
        <a:ext cx="1453509" cy="718740"/>
      </dsp:txXfrm>
    </dsp:sp>
    <dsp:sp modelId="{A9562EF2-2CFF-41DC-A7A7-8C15278D1105}">
      <dsp:nvSpPr>
        <dsp:cNvPr id="0" name=""/>
        <dsp:cNvSpPr/>
      </dsp:nvSpPr>
      <dsp:spPr>
        <a:xfrm>
          <a:off x="9217307" y="4955"/>
          <a:ext cx="1872788" cy="7634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/>
            <a:t>Сучасні стилі інтер'єру:</a:t>
          </a:r>
          <a:endParaRPr lang="uk-UA" sz="2200" kern="1200" noProof="0" dirty="0"/>
        </a:p>
      </dsp:txBody>
      <dsp:txXfrm>
        <a:off x="9239668" y="27316"/>
        <a:ext cx="1828066" cy="718740"/>
      </dsp:txXfrm>
    </dsp:sp>
    <dsp:sp modelId="{1F8C3FF5-D583-4775-9B1B-D702A02F14C2}">
      <dsp:nvSpPr>
        <dsp:cNvPr id="0" name=""/>
        <dsp:cNvSpPr/>
      </dsp:nvSpPr>
      <dsp:spPr>
        <a:xfrm>
          <a:off x="9404586" y="768418"/>
          <a:ext cx="187278" cy="5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596"/>
              </a:lnTo>
              <a:lnTo>
                <a:pt x="187278" y="572596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CF7CB-A3F2-46CC-BDFD-AE3BF6E11ACF}">
      <dsp:nvSpPr>
        <dsp:cNvPr id="0" name=""/>
        <dsp:cNvSpPr/>
      </dsp:nvSpPr>
      <dsp:spPr>
        <a:xfrm>
          <a:off x="9591865" y="959284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Мінімалізм</a:t>
          </a:r>
          <a:endParaRPr lang="uk-UA" sz="1600" kern="1200" noProof="0" dirty="0"/>
        </a:p>
      </dsp:txBody>
      <dsp:txXfrm>
        <a:off x="9614226" y="981645"/>
        <a:ext cx="1453509" cy="718740"/>
      </dsp:txXfrm>
    </dsp:sp>
    <dsp:sp modelId="{51360E86-DDE7-473C-B247-60E6BBED236F}">
      <dsp:nvSpPr>
        <dsp:cNvPr id="0" name=""/>
        <dsp:cNvSpPr/>
      </dsp:nvSpPr>
      <dsp:spPr>
        <a:xfrm>
          <a:off x="9404586" y="768418"/>
          <a:ext cx="187278" cy="1526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6925"/>
              </a:lnTo>
              <a:lnTo>
                <a:pt x="187278" y="1526925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62490-1E03-4315-8266-51FB78C70430}">
      <dsp:nvSpPr>
        <dsp:cNvPr id="0" name=""/>
        <dsp:cNvSpPr/>
      </dsp:nvSpPr>
      <dsp:spPr>
        <a:xfrm>
          <a:off x="9591865" y="1913612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Конструктивізм</a:t>
          </a:r>
          <a:endParaRPr lang="uk-UA" sz="1600" kern="1200" noProof="0" dirty="0"/>
        </a:p>
      </dsp:txBody>
      <dsp:txXfrm>
        <a:off x="9614226" y="1935973"/>
        <a:ext cx="1453509" cy="718740"/>
      </dsp:txXfrm>
    </dsp:sp>
    <dsp:sp modelId="{B4D0B032-5DA5-4F8B-B0BD-520405ED1067}">
      <dsp:nvSpPr>
        <dsp:cNvPr id="0" name=""/>
        <dsp:cNvSpPr/>
      </dsp:nvSpPr>
      <dsp:spPr>
        <a:xfrm>
          <a:off x="9404586" y="768418"/>
          <a:ext cx="187278" cy="2481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253"/>
              </a:lnTo>
              <a:lnTo>
                <a:pt x="187278" y="2481253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5F335-8297-46BC-95F5-B15C9A46D355}">
      <dsp:nvSpPr>
        <dsp:cNvPr id="0" name=""/>
        <dsp:cNvSpPr/>
      </dsp:nvSpPr>
      <dsp:spPr>
        <a:xfrm>
          <a:off x="9591865" y="2867940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err="1" smtClean="0"/>
            <a:t>Техно</a:t>
          </a:r>
          <a:r>
            <a:rPr lang="uk-UA" sz="1600" kern="1200" noProof="0" dirty="0" smtClean="0"/>
            <a:t>, Кантрі</a:t>
          </a:r>
          <a:endParaRPr lang="uk-UA" sz="1600" kern="1200" noProof="0" dirty="0"/>
        </a:p>
      </dsp:txBody>
      <dsp:txXfrm>
        <a:off x="9614226" y="2890301"/>
        <a:ext cx="1453509" cy="718740"/>
      </dsp:txXfrm>
    </dsp:sp>
    <dsp:sp modelId="{BEA4C819-951A-4023-BE0E-970880059C58}">
      <dsp:nvSpPr>
        <dsp:cNvPr id="0" name=""/>
        <dsp:cNvSpPr/>
      </dsp:nvSpPr>
      <dsp:spPr>
        <a:xfrm>
          <a:off x="9404586" y="768418"/>
          <a:ext cx="187278" cy="3435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5581"/>
              </a:lnTo>
              <a:lnTo>
                <a:pt x="187278" y="3435581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E32A43-F463-406F-AB81-12A06B2943CC}">
      <dsp:nvSpPr>
        <dsp:cNvPr id="0" name=""/>
        <dsp:cNvSpPr/>
      </dsp:nvSpPr>
      <dsp:spPr>
        <a:xfrm>
          <a:off x="9591865" y="3822268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Авангард</a:t>
          </a:r>
          <a:endParaRPr lang="uk-UA" sz="1600" kern="1200" noProof="0" dirty="0"/>
        </a:p>
      </dsp:txBody>
      <dsp:txXfrm>
        <a:off x="9614226" y="3844629"/>
        <a:ext cx="1453509" cy="718740"/>
      </dsp:txXfrm>
    </dsp:sp>
    <dsp:sp modelId="{D8E2CAF0-A3B4-4273-ACB2-A44637297C6A}">
      <dsp:nvSpPr>
        <dsp:cNvPr id="0" name=""/>
        <dsp:cNvSpPr/>
      </dsp:nvSpPr>
      <dsp:spPr>
        <a:xfrm>
          <a:off x="9404586" y="768418"/>
          <a:ext cx="187278" cy="4389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9909"/>
              </a:lnTo>
              <a:lnTo>
                <a:pt x="187278" y="4389909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3FC1C-EC56-44FD-B356-118883372424}">
      <dsp:nvSpPr>
        <dsp:cNvPr id="0" name=""/>
        <dsp:cNvSpPr/>
      </dsp:nvSpPr>
      <dsp:spPr>
        <a:xfrm>
          <a:off x="9591865" y="4776596"/>
          <a:ext cx="1498231" cy="76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err="1" smtClean="0"/>
            <a:t>Футуродизайн</a:t>
          </a:r>
          <a:r>
            <a:rPr lang="uk-UA" sz="1600" kern="1200" noProof="0" dirty="0" smtClean="0"/>
            <a:t>. </a:t>
          </a:r>
          <a:endParaRPr lang="uk-UA" sz="1600" kern="1200" noProof="0" dirty="0"/>
        </a:p>
      </dsp:txBody>
      <dsp:txXfrm>
        <a:off x="9614226" y="4798957"/>
        <a:ext cx="1453509" cy="7187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FA825-23EB-4619-8648-0351E1152B68}">
      <dsp:nvSpPr>
        <dsp:cNvPr id="0" name=""/>
        <dsp:cNvSpPr/>
      </dsp:nvSpPr>
      <dsp:spPr>
        <a:xfrm>
          <a:off x="289374" y="1821682"/>
          <a:ext cx="1878777" cy="1620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Найпопулярніїпими серед багатьох сучасних стилів є</a:t>
          </a:r>
          <a:endParaRPr lang="ru-RU" sz="1600" kern="1200"/>
        </a:p>
      </dsp:txBody>
      <dsp:txXfrm>
        <a:off x="336831" y="1869139"/>
        <a:ext cx="1783863" cy="1525381"/>
      </dsp:txXfrm>
    </dsp:sp>
    <dsp:sp modelId="{F6C095F3-ABB1-4A2C-8B63-6160E25EE369}">
      <dsp:nvSpPr>
        <dsp:cNvPr id="0" name=""/>
        <dsp:cNvSpPr/>
      </dsp:nvSpPr>
      <dsp:spPr>
        <a:xfrm rot="17350740">
          <a:off x="1400126" y="1535471"/>
          <a:ext cx="228756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287561" y="16062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486718" y="1494344"/>
        <a:ext cx="114378" cy="114378"/>
      </dsp:txXfrm>
    </dsp:sp>
    <dsp:sp modelId="{D5775925-88A1-4B4D-81F2-9683334347E2}">
      <dsp:nvSpPr>
        <dsp:cNvPr id="0" name=""/>
        <dsp:cNvSpPr/>
      </dsp:nvSpPr>
      <dsp:spPr>
        <a:xfrm>
          <a:off x="2919662" y="1542"/>
          <a:ext cx="1878777" cy="939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Авангард</a:t>
          </a:r>
          <a:endParaRPr lang="uk-UA" sz="1600" kern="1200" noProof="0" dirty="0"/>
        </a:p>
      </dsp:txBody>
      <dsp:txXfrm>
        <a:off x="2947176" y="29056"/>
        <a:ext cx="1823749" cy="884360"/>
      </dsp:txXfrm>
    </dsp:sp>
    <dsp:sp modelId="{35ED371F-049F-41DF-920F-98D08161EBE7}">
      <dsp:nvSpPr>
        <dsp:cNvPr id="0" name=""/>
        <dsp:cNvSpPr/>
      </dsp:nvSpPr>
      <dsp:spPr>
        <a:xfrm rot="18289469">
          <a:off x="1885916" y="2075619"/>
          <a:ext cx="131598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315982" y="16062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11007" y="2058782"/>
        <a:ext cx="65799" cy="65799"/>
      </dsp:txXfrm>
    </dsp:sp>
    <dsp:sp modelId="{0A6FE37B-8CC6-4CA4-A10F-0EFF1F059D1F}">
      <dsp:nvSpPr>
        <dsp:cNvPr id="0" name=""/>
        <dsp:cNvSpPr/>
      </dsp:nvSpPr>
      <dsp:spPr>
        <a:xfrm>
          <a:off x="2919662" y="1081839"/>
          <a:ext cx="1878777" cy="939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err="1" smtClean="0"/>
            <a:t>Біодизайн</a:t>
          </a:r>
          <a:endParaRPr lang="uk-UA" sz="1600" kern="1200" noProof="0" dirty="0"/>
        </a:p>
      </dsp:txBody>
      <dsp:txXfrm>
        <a:off x="2947176" y="1109353"/>
        <a:ext cx="1823749" cy="884360"/>
      </dsp:txXfrm>
    </dsp:sp>
    <dsp:sp modelId="{989665C1-256C-4689-AEC6-66F1433BB15D}">
      <dsp:nvSpPr>
        <dsp:cNvPr id="0" name=""/>
        <dsp:cNvSpPr/>
      </dsp:nvSpPr>
      <dsp:spPr>
        <a:xfrm>
          <a:off x="2168152" y="2615768"/>
          <a:ext cx="75151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51510" y="16062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5119" y="2613042"/>
        <a:ext cx="37575" cy="37575"/>
      </dsp:txXfrm>
    </dsp:sp>
    <dsp:sp modelId="{76CA0E19-E069-4FC1-9FE4-7DB2BBDFC4B6}">
      <dsp:nvSpPr>
        <dsp:cNvPr id="0" name=""/>
        <dsp:cNvSpPr/>
      </dsp:nvSpPr>
      <dsp:spPr>
        <a:xfrm>
          <a:off x="2919662" y="2162136"/>
          <a:ext cx="1878777" cy="939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err="1" smtClean="0"/>
            <a:t>Ф’южн</a:t>
          </a:r>
          <a:endParaRPr lang="uk-UA" sz="1600" kern="1200" noProof="0" dirty="0"/>
        </a:p>
      </dsp:txBody>
      <dsp:txXfrm>
        <a:off x="2947176" y="2189650"/>
        <a:ext cx="1823749" cy="884360"/>
      </dsp:txXfrm>
    </dsp:sp>
    <dsp:sp modelId="{C1040634-72BE-469B-887E-7C44A7680851}">
      <dsp:nvSpPr>
        <dsp:cNvPr id="0" name=""/>
        <dsp:cNvSpPr/>
      </dsp:nvSpPr>
      <dsp:spPr>
        <a:xfrm rot="3310531">
          <a:off x="1885916" y="3155917"/>
          <a:ext cx="131598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315982" y="16062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11007" y="3139079"/>
        <a:ext cx="65799" cy="65799"/>
      </dsp:txXfrm>
    </dsp:sp>
    <dsp:sp modelId="{10DED6F8-C29B-4504-96FC-E88A8BC3298C}">
      <dsp:nvSpPr>
        <dsp:cNvPr id="0" name=""/>
        <dsp:cNvSpPr/>
      </dsp:nvSpPr>
      <dsp:spPr>
        <a:xfrm>
          <a:off x="2919662" y="3242433"/>
          <a:ext cx="1878777" cy="939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err="1" smtClean="0"/>
            <a:t>Футуродизайн</a:t>
          </a:r>
          <a:endParaRPr lang="uk-UA" sz="1600" kern="1200" noProof="0" dirty="0"/>
        </a:p>
      </dsp:txBody>
      <dsp:txXfrm>
        <a:off x="2947176" y="3269947"/>
        <a:ext cx="1823749" cy="884360"/>
      </dsp:txXfrm>
    </dsp:sp>
    <dsp:sp modelId="{3C035C47-7AF3-4445-B52C-550D1252ACBD}">
      <dsp:nvSpPr>
        <dsp:cNvPr id="0" name=""/>
        <dsp:cNvSpPr/>
      </dsp:nvSpPr>
      <dsp:spPr>
        <a:xfrm rot="4249260">
          <a:off x="1400126" y="3696065"/>
          <a:ext cx="228756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287561" y="16062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486718" y="3654938"/>
        <a:ext cx="114378" cy="114378"/>
      </dsp:txXfrm>
    </dsp:sp>
    <dsp:sp modelId="{8935E67B-1CD2-456D-A268-F26D2753A4B5}">
      <dsp:nvSpPr>
        <dsp:cNvPr id="0" name=""/>
        <dsp:cNvSpPr/>
      </dsp:nvSpPr>
      <dsp:spPr>
        <a:xfrm>
          <a:off x="2919662" y="4322730"/>
          <a:ext cx="1878777" cy="939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/>
            <a:t>Авторський </a:t>
          </a:r>
          <a:r>
            <a:rPr lang="ru-RU" sz="1600" kern="1200" dirty="0" smtClean="0"/>
            <a:t>дизайн</a:t>
          </a:r>
          <a:endParaRPr lang="ru-RU" sz="1600" kern="1200" dirty="0"/>
        </a:p>
      </dsp:txBody>
      <dsp:txXfrm>
        <a:off x="2947176" y="4350244"/>
        <a:ext cx="1823749" cy="884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9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3343" y="2140146"/>
            <a:ext cx="8361229" cy="2098226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Графічний дизайн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7044" y="4730002"/>
            <a:ext cx="6831673" cy="1086237"/>
          </a:xfrm>
        </p:spPr>
        <p:txBody>
          <a:bodyPr/>
          <a:lstStyle/>
          <a:p>
            <a:r>
              <a:rPr lang="uk-UA" b="1" dirty="0" smtClean="0"/>
              <a:t>Вибірковий модуль: «Графічний дизайн»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05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23093"/>
            <a:ext cx="9601200" cy="1485900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Прикладний вид графіки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84958223"/>
              </p:ext>
            </p:extLst>
          </p:nvPr>
        </p:nvGraphicFramePr>
        <p:xfrm>
          <a:off x="762000" y="2285999"/>
          <a:ext cx="5205046" cy="4032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76227309"/>
              </p:ext>
            </p:extLst>
          </p:nvPr>
        </p:nvGraphicFramePr>
        <p:xfrm>
          <a:off x="7291754" y="1"/>
          <a:ext cx="4724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963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ПЛАКАТНА  ГРАФІКА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1536060"/>
              </p:ext>
            </p:extLst>
          </p:nvPr>
        </p:nvGraphicFramePr>
        <p:xfrm>
          <a:off x="5896708" y="1570892"/>
          <a:ext cx="5955323" cy="5111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113692" y="2028092"/>
            <a:ext cx="4396153" cy="229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ПЛАКАТНА  ГРАФІКА </a:t>
            </a:r>
            <a:r>
              <a:rPr lang="ru-RU" dirty="0"/>
              <a:t>(фр. – </a:t>
            </a:r>
            <a:r>
              <a:rPr lang="ru-RU" dirty="0" err="1"/>
              <a:t>оголошення</a:t>
            </a:r>
            <a:r>
              <a:rPr lang="ru-RU" dirty="0"/>
              <a:t>, </a:t>
            </a:r>
            <a:r>
              <a:rPr lang="ru-RU" dirty="0" err="1"/>
              <a:t>афіша</a:t>
            </a:r>
            <a:r>
              <a:rPr lang="ru-RU" dirty="0"/>
              <a:t>) – </a:t>
            </a:r>
            <a:r>
              <a:rPr lang="ru-RU" dirty="0" err="1"/>
              <a:t>художній</a:t>
            </a:r>
            <a:r>
              <a:rPr lang="ru-RU" dirty="0"/>
              <a:t> </a:t>
            </a:r>
            <a:r>
              <a:rPr lang="ru-RU" dirty="0" err="1"/>
              <a:t>твір</a:t>
            </a:r>
            <a:r>
              <a:rPr lang="ru-RU" dirty="0"/>
              <a:t>, </a:t>
            </a:r>
            <a:r>
              <a:rPr lang="ru-RU" dirty="0" err="1"/>
              <a:t>виконаний</a:t>
            </a:r>
            <a:r>
              <a:rPr lang="ru-RU" dirty="0"/>
              <a:t>  в </a:t>
            </a:r>
            <a:r>
              <a:rPr lang="ru-RU" dirty="0" err="1"/>
              <a:t>агітаційних</a:t>
            </a:r>
            <a:r>
              <a:rPr lang="ru-RU" dirty="0"/>
              <a:t>, </a:t>
            </a:r>
            <a:r>
              <a:rPr lang="ru-RU" dirty="0" err="1"/>
              <a:t>рекламних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цілях</a:t>
            </a:r>
            <a:r>
              <a:rPr lang="ru-RU" dirty="0"/>
              <a:t>. </a:t>
            </a:r>
            <a:r>
              <a:rPr lang="ru-RU" dirty="0" err="1"/>
              <a:t>Плакатна</a:t>
            </a:r>
            <a:r>
              <a:rPr lang="ru-RU" dirty="0"/>
              <a:t> </a:t>
            </a:r>
            <a:r>
              <a:rPr lang="ru-RU" dirty="0" err="1"/>
              <a:t>графіка</a:t>
            </a:r>
            <a:r>
              <a:rPr lang="ru-RU" dirty="0"/>
              <a:t> є </a:t>
            </a:r>
            <a:r>
              <a:rPr lang="ru-RU" dirty="0" err="1"/>
              <a:t>поліграфічним</a:t>
            </a:r>
            <a:r>
              <a:rPr lang="ru-RU" dirty="0"/>
              <a:t> </a:t>
            </a:r>
            <a:r>
              <a:rPr lang="ru-RU" dirty="0" err="1"/>
              <a:t>відтворенням</a:t>
            </a:r>
            <a:r>
              <a:rPr lang="ru-RU" dirty="0"/>
              <a:t> </a:t>
            </a:r>
            <a:r>
              <a:rPr lang="ru-RU" dirty="0" err="1"/>
              <a:t>створеного</a:t>
            </a:r>
            <a:r>
              <a:rPr lang="ru-RU" dirty="0"/>
              <a:t> художником </a:t>
            </a:r>
            <a:r>
              <a:rPr lang="ru-RU" dirty="0" err="1"/>
              <a:t>оригіналу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6634" y="4542691"/>
            <a:ext cx="3193438" cy="2250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059" y="0"/>
            <a:ext cx="2086464" cy="1615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631" y="0"/>
            <a:ext cx="28194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0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ПРОМИСЛОВА ГРАФІКА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642" y="1570891"/>
            <a:ext cx="5185434" cy="3581401"/>
          </a:xfrm>
        </p:spPr>
        <p:txBody>
          <a:bodyPr>
            <a:normAutofit/>
          </a:bodyPr>
          <a:lstStyle/>
          <a:p>
            <a:pPr marL="0" indent="363538">
              <a:buNone/>
            </a:pPr>
            <a:r>
              <a:rPr lang="uk-UA" dirty="0" smtClean="0"/>
              <a:t>Промислова графіка — вид прикладної художньої графіки, що обслуговує сферу виробництва і збуту промислової продукції (товарні ярлики, фірмові знаки, видавничі марки, рекламні видання — каталоги, конверти тощо). </a:t>
            </a:r>
          </a:p>
          <a:p>
            <a:pPr marL="0" indent="363538">
              <a:buNone/>
            </a:pPr>
            <a:r>
              <a:rPr lang="uk-UA" dirty="0" smtClean="0"/>
              <a:t>В сучасній промисловій графіці важливу роль відіграють шрифт, орнамент, фотографія, кольорове й поліграфічне рішення. </a:t>
            </a:r>
          </a:p>
          <a:p>
            <a:pPr marL="0" indent="363538">
              <a:buNone/>
            </a:pP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7583" y="3218071"/>
            <a:ext cx="4840750" cy="2323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726" y="4914166"/>
            <a:ext cx="2552700" cy="1790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696" y="60493"/>
            <a:ext cx="2328841" cy="3157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7958" y="37211"/>
            <a:ext cx="2429683" cy="31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Архітектурна графіка</a:t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0615" y="2285999"/>
            <a:ext cx="4998771" cy="4372709"/>
          </a:xfrm>
        </p:spPr>
        <p:txBody>
          <a:bodyPr>
            <a:normAutofit fontScale="85000" lnSpcReduction="20000"/>
          </a:bodyPr>
          <a:lstStyle/>
          <a:p>
            <a:pPr marL="0" indent="363538">
              <a:buNone/>
            </a:pPr>
            <a:r>
              <a:rPr lang="uk-UA" dirty="0" smtClean="0"/>
              <a:t>Креслення архітектора, або Архітектурна графіка — графічний образ ідеї архітектора в кресленні з масштабом. Це детальна розробка плану майбутньої будівлі(або саду у ландшафтного архітектора)з використанням умовних позначок майбутніх фундаментів, стін, пілонів або колон, з позначкою майбутніх вікон, дверей. Ген. план дозволяє показати розташування будівлі або ансамбль будівель на місцевості з означенням сторін світу. </a:t>
            </a:r>
          </a:p>
          <a:p>
            <a:pPr marL="0" indent="363538">
              <a:buNone/>
            </a:pPr>
            <a:r>
              <a:rPr lang="uk-UA" dirty="0" smtClean="0"/>
              <a:t>Креслення архітектора тісно пов’язане з математичними розрахунками і вказівками розмірів майбутньої будівлі, співвідношенню його частин(масштаб). Використовується як в проектуванні нових побудов, так і фіксаційних планів існуючих або зруйнованих будівель.</a:t>
            </a:r>
          </a:p>
          <a:p>
            <a:pPr marL="0" indent="363538">
              <a:buNone/>
            </a:pPr>
            <a:r>
              <a:rPr lang="uk-UA" dirty="0" smtClean="0"/>
              <a:t>Сучасну архітектурну графіку поділяють на класичну і цифрову. Класична виконується олівцями, </a:t>
            </a:r>
            <a:r>
              <a:rPr lang="uk-UA" dirty="0" err="1" smtClean="0"/>
              <a:t>папером.фарбами</a:t>
            </a:r>
            <a:r>
              <a:rPr lang="uk-UA" dirty="0" smtClean="0"/>
              <a:t>. </a:t>
            </a:r>
          </a:p>
          <a:p>
            <a:pPr marL="0" indent="363538">
              <a:buNone/>
            </a:pP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2353" y="11722"/>
            <a:ext cx="4168970" cy="3176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353" y="3731273"/>
            <a:ext cx="4168970" cy="3126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155" y="2171700"/>
            <a:ext cx="1982260" cy="15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6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Комп'ютерна графіка</a:t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285999"/>
            <a:ext cx="4904986" cy="4407878"/>
          </a:xfrm>
        </p:spPr>
        <p:txBody>
          <a:bodyPr>
            <a:normAutofit fontScale="85000" lnSpcReduction="10000"/>
          </a:bodyPr>
          <a:lstStyle/>
          <a:p>
            <a:pPr marL="0" indent="363538">
              <a:buNone/>
            </a:pPr>
            <a:r>
              <a:rPr lang="uk-UA" dirty="0" smtClean="0"/>
              <a:t>Комп'ютерною графікою називають також і зображення, які створюються, перетворюються, </a:t>
            </a:r>
            <a:r>
              <a:rPr lang="uk-UA" dirty="0" err="1" smtClean="0"/>
              <a:t>оцифровуються</a:t>
            </a:r>
            <a:r>
              <a:rPr lang="uk-UA" dirty="0" smtClean="0"/>
              <a:t>, обробляються і виводяться засобами обчислювальної техніки, включаючи апаратні і програмні засоби. </a:t>
            </a:r>
          </a:p>
          <a:p>
            <a:pPr marL="0" indent="363538">
              <a:buNone/>
            </a:pPr>
            <a:r>
              <a:rPr lang="uk-UA" dirty="0" smtClean="0"/>
              <a:t>Робота з комп'ютерною графікою — один з найпопулярніших напрямків використання персонального комп'ютера, до того ж виконують цю роботу не тільки професійні художники і дизайнери. На будь-яких підприємствах іноді виникає необхідність подачі рекламних оголошень в газетах і журналах або просто у випуску рекламної листівки або буклету.</a:t>
            </a:r>
          </a:p>
          <a:p>
            <a:pPr marL="0" indent="363538">
              <a:buNone/>
            </a:pPr>
            <a:r>
              <a:rPr lang="uk-UA" dirty="0" smtClean="0"/>
              <a:t>Без комп'ютерної графіки не обходиться жодна сучасна мультимедійна програма. Робота над графікою становить до 90% робочого часу програмістських колективів, які випускають програми масового використання.</a:t>
            </a:r>
          </a:p>
          <a:p>
            <a:pPr marL="0" indent="363538">
              <a:buNone/>
            </a:pPr>
            <a:endParaRPr lang="uk-UA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97045975"/>
              </p:ext>
            </p:extLst>
          </p:nvPr>
        </p:nvGraphicFramePr>
        <p:xfrm>
          <a:off x="6524625" y="2286000"/>
          <a:ext cx="4448175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02216" y="565192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Вони відрізняються принципами формування зображення при відображенні на екрані монітора або при друці на папері.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66892" y="398584"/>
            <a:ext cx="4079631" cy="15708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3538"/>
            <a:r>
              <a:rPr lang="uk-UA"/>
              <a:t>Комп'ютерна графіка — розділ інформатики, який вивчає методи цифрового синтезу і обробки візуального контенту. 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09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71600" y="199292"/>
            <a:ext cx="9601200" cy="140677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Основні області застосування комп'ютерної графіки</a:t>
            </a:r>
            <a:br>
              <a:rPr lang="uk-UA" b="1" dirty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331330"/>
              </p:ext>
            </p:extLst>
          </p:nvPr>
        </p:nvGraphicFramePr>
        <p:xfrm>
          <a:off x="844062" y="1465385"/>
          <a:ext cx="11101753" cy="5122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90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0677" y="949569"/>
            <a:ext cx="8241323" cy="5791200"/>
          </a:xfrm>
        </p:spPr>
        <p:txBody>
          <a:bodyPr>
            <a:normAutofit fontScale="92500" lnSpcReduction="10000"/>
          </a:bodyPr>
          <a:lstStyle/>
          <a:p>
            <a:pPr marL="0" indent="363538">
              <a:buNone/>
            </a:pPr>
            <a:r>
              <a:rPr lang="uk-UA" dirty="0" smtClean="0"/>
              <a:t>Простір, у якому ми живемо, наповнений предметами різноманітного призначення. Усі вони утворюють предметне середовище. Людина цілеспрямовано формує предметний простір залежно від своєї мети, бажань та уявлень, а одним із основних засобів такої цілеспрямованої трансформації в сучасну епоху є дизайн. Дизайн стосується всіх сфер нашого буття: одягу, оселі, архітектури, промислових виробів, меблів, автомобілів, книжок, реклами, озеленення ландшафтів, вулиць і т. д., - тобто всього, що оточує людину і над чим працював людський розум і руки</a:t>
            </a:r>
            <a:r>
              <a:rPr lang="ru-RU" dirty="0" smtClean="0"/>
              <a:t>.</a:t>
            </a:r>
            <a:endParaRPr lang="ru-RU" dirty="0"/>
          </a:p>
          <a:p>
            <a:pPr marL="0" indent="363538">
              <a:buNone/>
            </a:pPr>
            <a:r>
              <a:rPr lang="uk-UA" dirty="0" smtClean="0"/>
              <a:t>Дизайн гармонійно поєднує два </a:t>
            </a:r>
            <a:r>
              <a:rPr lang="uk-UA" dirty="0" err="1" smtClean="0"/>
              <a:t>пачала</a:t>
            </a:r>
            <a:r>
              <a:rPr lang="uk-UA" dirty="0" smtClean="0"/>
              <a:t>: корисне (функціональне) і красиве (естетичне). Тобто кожна річ. кожен об’єкт, створені дизайнером, мають найповніше відповідати своєму </a:t>
            </a:r>
            <a:r>
              <a:rPr lang="uk-UA" dirty="0" err="1" smtClean="0"/>
              <a:t>призначешпо</a:t>
            </a:r>
            <a:r>
              <a:rPr lang="uk-UA" dirty="0" smtClean="0"/>
              <a:t>, бути зручними, легкими в користуванні та водночас красивими, приносити естетичне задоволення.</a:t>
            </a:r>
          </a:p>
          <a:p>
            <a:pPr marL="0" indent="363538">
              <a:buNone/>
            </a:pPr>
            <a:r>
              <a:rPr lang="ru-RU" dirty="0" smtClean="0"/>
              <a:t>Дизайн </a:t>
            </a:r>
            <a:r>
              <a:rPr lang="ru-RU" dirty="0"/>
              <a:t>(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англ</a:t>
            </a:r>
            <a:r>
              <a:rPr lang="ru-RU" dirty="0"/>
              <a:t>, </a:t>
            </a:r>
            <a:r>
              <a:rPr lang="en-US" dirty="0"/>
              <a:t>design - </a:t>
            </a:r>
            <a:r>
              <a:rPr lang="ru-RU" dirty="0" err="1"/>
              <a:t>проектувати</a:t>
            </a:r>
            <a:r>
              <a:rPr lang="ru-RU" dirty="0"/>
              <a:t>, </a:t>
            </a:r>
            <a:r>
              <a:rPr lang="ru-RU" dirty="0" err="1"/>
              <a:t>креслити</a:t>
            </a:r>
            <a:r>
              <a:rPr lang="ru-RU" dirty="0"/>
              <a:t>, </a:t>
            </a:r>
            <a:r>
              <a:rPr lang="ru-RU" dirty="0" err="1"/>
              <a:t>задумувати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проект, план, рисунок)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творча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проектування</a:t>
            </a:r>
            <a:r>
              <a:rPr lang="ru-RU" dirty="0"/>
              <a:t> </a:t>
            </a:r>
            <a:r>
              <a:rPr lang="ru-RU" dirty="0" err="1"/>
              <a:t>естетичних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 і </a:t>
            </a:r>
            <a:r>
              <a:rPr lang="ru-RU" dirty="0" err="1"/>
              <a:t>середовища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живе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. </a:t>
            </a:r>
          </a:p>
          <a:p>
            <a:pPr marL="0" indent="363538">
              <a:buNone/>
            </a:pPr>
            <a:r>
              <a:rPr lang="uk-UA" dirty="0" smtClean="0"/>
              <a:t>Елементи дизайну частини або компоненти, які можна виділити в будь-якій композиції або творі мистецтва. Вони формують структуру твору і можуть нести безліч різних ідей. Елементами дизайну є: крапка, лінія, форма (фігура), рух, колір, візерунок, текстура, простір, шрифт тощо.</a:t>
            </a:r>
          </a:p>
          <a:p>
            <a:pPr marL="0" indent="363538">
              <a:buNone/>
            </a:pPr>
            <a:endParaRPr lang="ru-RU" dirty="0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7175"/>
            <a:ext cx="3810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Дизайнер 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386" y="1899138"/>
            <a:ext cx="6318738" cy="4630616"/>
          </a:xfrm>
        </p:spPr>
        <p:txBody>
          <a:bodyPr>
            <a:normAutofit fontScale="92500" lnSpcReduction="20000"/>
          </a:bodyPr>
          <a:lstStyle/>
          <a:p>
            <a:pPr marL="0" indent="363538">
              <a:buNone/>
            </a:pPr>
            <a:r>
              <a:rPr lang="uk-UA" dirty="0" smtClean="0"/>
              <a:t>Дизайнер - це фахівець, що відповідає за функціональний та естетичний рівень предметів та композицій із них, створюючи певне середовище. Дизайнер повинен вміти малювати, створювати композиції і нові форми, мати широкий кругозір і гарний смак, творчо мислити, знати конструктивні й оздоблювальні матеріали. Він працює у творчій співдружності з архітекторами, інженерами, конструкторами, агрономами, технологами, економістами, лікарями, екологами, бере участь у проектуванні складних виробів, де технічна й естетична сторони однаково важливі.</a:t>
            </a:r>
          </a:p>
          <a:p>
            <a:pPr marL="0" indent="363538">
              <a:buNone/>
            </a:pPr>
            <a:r>
              <a:rPr lang="uk-UA" dirty="0" smtClean="0"/>
              <a:t>Сьогодні професія дизайнера дуже популярна. Ти теж можеш спробувати себе в дизайні власного одягу, оздобленні своєї кімнати чи в інших дизайнерських проектах. А якщо здобудеш спеціальну освіту, то станеш професійним дизайнером і працюватимеш за різними напрямами.</a:t>
            </a:r>
          </a:p>
          <a:p>
            <a:pPr marL="0" indent="363538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599351"/>
            <a:ext cx="5334000" cy="3258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5333999" cy="359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Напрями дизайну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598877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06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Дизайн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підвиди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055660"/>
              </p:ext>
            </p:extLst>
          </p:nvPr>
        </p:nvGraphicFramePr>
        <p:xfrm>
          <a:off x="808892" y="1570892"/>
          <a:ext cx="11254154" cy="5287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5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Історія графічної культури. Дизайн і його тенденції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Урок 37</a:t>
            </a:r>
            <a:endParaRPr lang="ru-RU" dirty="0"/>
          </a:p>
        </p:txBody>
      </p:sp>
      <p:pic>
        <p:nvPicPr>
          <p:cNvPr id="3074" name="Picture 2" descr="ÐÐ°ÑÑÐ¸Ð½ÐºÐ¸ Ð¿Ð¾ Ð·Ð°Ð¿ÑÐ¾ÑÑ ÐÑÐ°ÑÑÐºÐ°. ÐÐ¸Ð·Ð°Ð¹Ð½ Ð¿Ð½Ð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5950"/>
            <a:ext cx="4747846" cy="296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154" y="0"/>
            <a:ext cx="9601200" cy="1485900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Напрями дизайну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747012"/>
              </p:ext>
            </p:extLst>
          </p:nvPr>
        </p:nvGraphicFramePr>
        <p:xfrm>
          <a:off x="797168" y="1230923"/>
          <a:ext cx="11289323" cy="554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1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323" y="26377"/>
            <a:ext cx="9601200" cy="1485900"/>
          </a:xfrm>
        </p:spPr>
        <p:txBody>
          <a:bodyPr/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Тенденції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дизайну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XXI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століття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507512"/>
              </p:ext>
            </p:extLst>
          </p:nvPr>
        </p:nvGraphicFramePr>
        <p:xfrm>
          <a:off x="1371600" y="1512277"/>
          <a:ext cx="5087815" cy="5263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b="8137"/>
          <a:stretch/>
        </p:blipFill>
        <p:spPr>
          <a:xfrm>
            <a:off x="7038608" y="1428750"/>
            <a:ext cx="4562475" cy="2721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5871" y="1053612"/>
            <a:ext cx="4367945" cy="37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Стиль авангард-дизайну в інтер'єрах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657" y="4743450"/>
            <a:ext cx="3762375" cy="21145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05856" y="4374118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Футуродизайн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4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Стиль </a:t>
            </a:r>
            <a:r>
              <a:rPr lang="uk-UA" dirty="0" err="1" smtClean="0"/>
              <a:t>біодизайну</a:t>
            </a:r>
            <a:r>
              <a:rPr lang="uk-UA" dirty="0" smtClean="0"/>
              <a:t> в інтер'єрах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520"/>
          <a:stretch/>
        </p:blipFill>
        <p:spPr>
          <a:xfrm>
            <a:off x="837985" y="1439751"/>
            <a:ext cx="5168099" cy="5132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084" y="1439751"/>
            <a:ext cx="6185915" cy="513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3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 вітальні в стилі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ф'южн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50" y="1559170"/>
            <a:ext cx="7842387" cy="519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Приклади авторського дизайну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769" y="2379785"/>
            <a:ext cx="1134023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 завдання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25415" y="1863969"/>
            <a:ext cx="9601200" cy="9144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Дослідити в мережі Інтернет та створити повідомлення (оформлення звіту на власний розсуд) про </a:t>
            </a:r>
            <a:r>
              <a:rPr lang="uk-UA" b="1" i="1" dirty="0" smtClean="0">
                <a:solidFill>
                  <a:srgbClr val="C00000"/>
                </a:solidFill>
              </a:rPr>
              <a:t>світловий дизайн  та </a:t>
            </a:r>
            <a:r>
              <a:rPr lang="uk-UA" b="1" i="1" dirty="0" err="1" smtClean="0">
                <a:solidFill>
                  <a:srgbClr val="C00000"/>
                </a:solidFill>
              </a:rPr>
              <a:t>біодизайн</a:t>
            </a:r>
            <a:r>
              <a:rPr lang="uk-UA" dirty="0" smtClean="0"/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584" y="3019425"/>
            <a:ext cx="76200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 робота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Переглянути навчальну презентацію з теми</a:t>
            </a:r>
          </a:p>
          <a:p>
            <a:r>
              <a:rPr lang="uk-UA" dirty="0" smtClean="0"/>
              <a:t>Опрацювати тему уроку за допомогою ресурсів Інтернету, скласти </a:t>
            </a:r>
            <a:r>
              <a:rPr lang="uk-UA" dirty="0" smtClean="0"/>
              <a:t>опорний конспект </a:t>
            </a:r>
            <a:endParaRPr lang="uk-UA" dirty="0" smtClean="0"/>
          </a:p>
          <a:p>
            <a:r>
              <a:rPr lang="uk-UA" dirty="0" smtClean="0"/>
              <a:t>Проаналізувати </a:t>
            </a:r>
            <a:r>
              <a:rPr lang="uk-UA" dirty="0" smtClean="0"/>
              <a:t>виконання практичного завдання на </a:t>
            </a:r>
            <a:r>
              <a:rPr lang="uk-UA" dirty="0" smtClean="0"/>
              <a:t>уроці</a:t>
            </a:r>
            <a:endParaRPr lang="uk-UA" dirty="0"/>
          </a:p>
          <a:p>
            <a:endParaRPr lang="uk-UA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343" y="30663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Графіка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8830823"/>
              </p:ext>
            </p:extLst>
          </p:nvPr>
        </p:nvGraphicFramePr>
        <p:xfrm>
          <a:off x="6166339" y="2028092"/>
          <a:ext cx="5638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973015" y="2555631"/>
            <a:ext cx="4846371" cy="2719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/>
              <a:t>Графіка</a:t>
            </a:r>
            <a:r>
              <a:rPr lang="ru-RU"/>
              <a:t> — вид образотворчого мистецтва, для якого характерна перевага ліній і штрихів, використання контрастів білого і чорного та менше, ніж у живописі, використання кольору. Твори можуть мати як монохромну, так і поліхромну гаму.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8523" y="5709138"/>
            <a:ext cx="463061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/>
              <a:t>Графічний</a:t>
            </a:r>
            <a:r>
              <a:rPr lang="ru-RU"/>
              <a:t> — виконаний у стилі графіки.</a:t>
            </a:r>
          </a:p>
        </p:txBody>
      </p:sp>
    </p:spTree>
    <p:extLst>
      <p:ext uri="{BB962C8B-B14F-4D97-AF65-F5344CB8AC3E}">
        <p14:creationId xmlns:p14="http://schemas.microsoft.com/office/powerpoint/2010/main" val="13447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Станкова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2897586"/>
              </p:ext>
            </p:extLst>
          </p:nvPr>
        </p:nvGraphicFramePr>
        <p:xfrm>
          <a:off x="949570" y="1863969"/>
          <a:ext cx="4870206" cy="4314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25402" y="685800"/>
            <a:ext cx="5385244" cy="6172199"/>
          </a:xfrm>
        </p:spPr>
        <p:txBody>
          <a:bodyPr>
            <a:normAutofit/>
          </a:bodyPr>
          <a:lstStyle/>
          <a:p>
            <a:pPr marL="0" indent="363538">
              <a:buNone/>
            </a:pPr>
            <a:r>
              <a:rPr lang="uk-UA" dirty="0" smtClean="0"/>
              <a:t>До станкового графіку відносяться твори графічного мистецтва, що мають самостійне значення. </a:t>
            </a:r>
          </a:p>
          <a:p>
            <a:pPr marL="0" indent="363538">
              <a:buNone/>
            </a:pPr>
            <a:r>
              <a:rPr lang="uk-UA" dirty="0" smtClean="0"/>
              <a:t>Вони не пов'язані з літературним текстом (як, наприклад, книжкова графіка і плакат) і не мають вузького практичного призначення (як, наприклад, твори прикладної графіки). </a:t>
            </a:r>
          </a:p>
          <a:p>
            <a:pPr marL="0" indent="363538">
              <a:buNone/>
            </a:pPr>
            <a:r>
              <a:rPr lang="uk-UA" dirty="0" smtClean="0"/>
              <a:t>Станковою ця група графіки називається по аналогії зі станковим живописом, твори якої створюються на спеціальному верстаті - мольберті. </a:t>
            </a:r>
          </a:p>
          <a:p>
            <a:pPr marL="0" indent="363538">
              <a:buNone/>
            </a:pPr>
            <a:r>
              <a:rPr lang="uk-UA" dirty="0" smtClean="0"/>
              <a:t>Для станкової графіки характерні широта тематики і різноманітність образотворчих засобів. </a:t>
            </a:r>
          </a:p>
          <a:p>
            <a:pPr marL="0" indent="363538">
              <a:buNone/>
            </a:pPr>
            <a:r>
              <a:rPr lang="uk-UA" dirty="0" smtClean="0"/>
              <a:t>Щоб різнобічно розкрити обрану тему, графіки нерідко створюють цілі серії станкових творів. </a:t>
            </a:r>
          </a:p>
          <a:p>
            <a:pPr marL="0" indent="363538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70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Приклади станкової графіки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23" t="44517" r="56240" b="22095"/>
          <a:stretch/>
        </p:blipFill>
        <p:spPr>
          <a:xfrm>
            <a:off x="2765152" y="1606062"/>
            <a:ext cx="6320233" cy="46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графіки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0954" y="1946032"/>
            <a:ext cx="11066584" cy="1828800"/>
          </a:xfrm>
        </p:spPr>
        <p:txBody>
          <a:bodyPr/>
          <a:lstStyle/>
          <a:p>
            <a:pPr marL="0" indent="363538">
              <a:buNone/>
            </a:pPr>
            <a:r>
              <a:rPr lang="uk-UA" dirty="0" smtClean="0"/>
              <a:t>Графіка — різновид мистецтва, назва якого походить від грецького слова, що в перекладі означає «пишу, дряпаю, малюю». </a:t>
            </a:r>
          </a:p>
          <a:p>
            <a:pPr marL="0" indent="363538">
              <a:buNone/>
            </a:pPr>
            <a:r>
              <a:rPr lang="uk-UA" dirty="0" smtClean="0"/>
              <a:t>Графіку можна вважати основою всіх образотворчих мистецтв. Адже основним засобом створення художнього образу у графіці виступає найпростіший для людини спосіб відтворення побаченого — лінія, штрих, які творять контур предмету або фігури.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90955" y="3974123"/>
            <a:ext cx="331763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Малюнок — це найдавніший вид графіки.</a:t>
            </a:r>
          </a:p>
          <a:p>
            <a:endParaRPr lang="uk-UA" sz="2000" dirty="0" smtClean="0"/>
          </a:p>
          <a:p>
            <a:r>
              <a:rPr lang="uk-UA" sz="2000" dirty="0" smtClean="0"/>
              <a:t>Основою для малюнку слугували вологий пісок, пласке каміння, волога глина.</a:t>
            </a:r>
          </a:p>
          <a:p>
            <a:endParaRPr lang="uk-UA" sz="2000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539" y="3774832"/>
            <a:ext cx="2543175" cy="1800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668" y="3771657"/>
            <a:ext cx="2705100" cy="1803400"/>
          </a:xfrm>
          <a:prstGeom prst="rect">
            <a:avLst/>
          </a:prstGeom>
        </p:spPr>
      </p:pic>
      <p:sp>
        <p:nvSpPr>
          <p:cNvPr id="7" name="AutoShape 2" descr="ÐÐ°ÑÑÐ¸Ð½ÐºÐ¸ Ð¿Ð¾ Ð·Ð°Ð¿ÑÐ¾ÑÑ Ð¼Ð°Ð»ÑÐ½ÐºÐ¸ Ð½Ð° Ð³Ð»Ð¸Ð½Ñ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850" y="3771657"/>
            <a:ext cx="234315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95753" y="252046"/>
            <a:ext cx="9601200" cy="1485900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Античний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чорнофігурний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вазопис,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червонофігурний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вазопис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3938954" cy="3581401"/>
          </a:xfrm>
        </p:spPr>
        <p:txBody>
          <a:bodyPr>
            <a:normAutofit/>
          </a:bodyPr>
          <a:lstStyle/>
          <a:p>
            <a:pPr marL="0" indent="363538">
              <a:buNone/>
            </a:pPr>
            <a:r>
              <a:rPr lang="uk-UA" dirty="0" smtClean="0"/>
              <a:t>У Стародавній Греції головними виразними якостями графіки були лінії і силуети (античний </a:t>
            </a:r>
            <a:r>
              <a:rPr lang="ru-RU" dirty="0" err="1"/>
              <a:t>чорнофігурний</a:t>
            </a:r>
            <a:r>
              <a:rPr lang="ru-RU" dirty="0"/>
              <a:t> </a:t>
            </a:r>
            <a:r>
              <a:rPr lang="ru-RU" dirty="0" err="1" smtClean="0"/>
              <a:t>вазопис</a:t>
            </a:r>
            <a:r>
              <a:rPr lang="ru-RU" dirty="0" smtClean="0"/>
              <a:t>, </a:t>
            </a:r>
            <a:r>
              <a:rPr lang="uk-UA" dirty="0" err="1" smtClean="0"/>
              <a:t>червонофігурний</a:t>
            </a:r>
            <a:r>
              <a:rPr lang="uk-UA" dirty="0" smtClean="0"/>
              <a:t> вазопис). </a:t>
            </a:r>
          </a:p>
          <a:p>
            <a:pPr marL="0" indent="363538"/>
            <a:endParaRPr lang="uk-UA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27843852"/>
              </p:ext>
            </p:extLst>
          </p:nvPr>
        </p:nvGraphicFramePr>
        <p:xfrm>
          <a:off x="5673969" y="1594338"/>
          <a:ext cx="6377354" cy="5158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271" y="4067908"/>
            <a:ext cx="1966913" cy="27900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953" y="4067907"/>
            <a:ext cx="2145687" cy="27160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213" y="4360985"/>
            <a:ext cx="2772110" cy="249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6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31631" y="2063263"/>
            <a:ext cx="4787755" cy="3804138"/>
          </a:xfrm>
        </p:spPr>
        <p:txBody>
          <a:bodyPr/>
          <a:lstStyle/>
          <a:p>
            <a:pPr marL="0" indent="363538">
              <a:buNone/>
            </a:pPr>
            <a:r>
              <a:rPr lang="uk-UA" dirty="0" smtClean="0"/>
              <a:t>Ускладнення графіки йшло разом з винаходом нових фарб — акварелі, гуаші, пастелі, темпери. Хоча у використанні цих фарб певну роль відіграє колорит, а також можливість використання багатьох фарб, що не притаманно первісній графіці.</a:t>
            </a:r>
          </a:p>
          <a:p>
            <a:pPr marL="0" indent="363538">
              <a:buNone/>
            </a:pPr>
            <a:r>
              <a:rPr lang="uk-UA" dirty="0" smtClean="0"/>
              <a:t>З часом ускладнилися засоби друкованої графіки — офорт, літографія, ліногравюра тощо. </a:t>
            </a:r>
          </a:p>
          <a:p>
            <a:pPr marL="0" indent="363538">
              <a:buNone/>
            </a:pPr>
            <a:endParaRPr lang="uk-UA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2100335"/>
              </p:ext>
            </p:extLst>
          </p:nvPr>
        </p:nvGraphicFramePr>
        <p:xfrm>
          <a:off x="6524625" y="281353"/>
          <a:ext cx="5444637" cy="645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29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історії графіки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31631" y="2063262"/>
            <a:ext cx="4787755" cy="4794737"/>
          </a:xfrm>
        </p:spPr>
        <p:txBody>
          <a:bodyPr/>
          <a:lstStyle/>
          <a:p>
            <a:pPr marL="0" indent="363538">
              <a:buNone/>
            </a:pPr>
            <a:r>
              <a:rPr lang="uk-UA" dirty="0" smtClean="0"/>
              <a:t>Інший різновид графіки — гравюра або естамп (станкова графіка). Це вид графіки, в якому зображення є друкованим відбитком рельєфного малюнку, що виконується художником на тому чи іншому матеріалі. </a:t>
            </a:r>
          </a:p>
          <a:p>
            <a:pPr marL="0" indent="363538">
              <a:buNone/>
            </a:pPr>
            <a:r>
              <a:rPr lang="uk-UA" dirty="0" smtClean="0"/>
              <a:t>Існує дуже багато різновидів гравюри. Це гравюра на дереві та лінолеумі (ксилографія та ліногравюра), гравюра на металі, пунктирна манера, м'який лак, суха голка, офорт, літографія. 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70064630"/>
              </p:ext>
            </p:extLst>
          </p:nvPr>
        </p:nvGraphicFramePr>
        <p:xfrm>
          <a:off x="6524625" y="281353"/>
          <a:ext cx="5444637" cy="645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249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Урожай</Template>
  <TotalTime>114</TotalTime>
  <Words>1424</Words>
  <Application>Microsoft Office PowerPoint</Application>
  <PresentationFormat>Произвольный</PresentationFormat>
  <Paragraphs>157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Crop</vt:lpstr>
      <vt:lpstr>Графічний дизайн</vt:lpstr>
      <vt:lpstr>Історія графічної культури. Дизайн і його тенденції</vt:lpstr>
      <vt:lpstr>Графіка</vt:lpstr>
      <vt:lpstr>Станкова графіка </vt:lpstr>
      <vt:lpstr>Приклади станкової графіки</vt:lpstr>
      <vt:lpstr>З історії графіки</vt:lpstr>
      <vt:lpstr>Античний чорнофігурний вазопис, червонофігурний вазопис</vt:lpstr>
      <vt:lpstr>З історії графіки</vt:lpstr>
      <vt:lpstr>З історії графіки</vt:lpstr>
      <vt:lpstr>Прикладний вид графіки</vt:lpstr>
      <vt:lpstr>ПЛАКАТНА  ГРАФІКА </vt:lpstr>
      <vt:lpstr>ПРОМИСЛОВА ГРАФІКА </vt:lpstr>
      <vt:lpstr>Архітектурна графіка </vt:lpstr>
      <vt:lpstr>Комп'ютерна графіка </vt:lpstr>
      <vt:lpstr>Основні області застосування комп'ютерної графіки </vt:lpstr>
      <vt:lpstr>Дизайн </vt:lpstr>
      <vt:lpstr>Дизайнер  </vt:lpstr>
      <vt:lpstr>Напрями дизайну</vt:lpstr>
      <vt:lpstr>Дизайн середовища має такі підвиди</vt:lpstr>
      <vt:lpstr>Напрями дизайну</vt:lpstr>
      <vt:lpstr>Тенденції розвитку дизайну XXI століття </vt:lpstr>
      <vt:lpstr>Стиль біодизайну в інтер'єрах</vt:lpstr>
      <vt:lpstr>Інтер'єр вітальні в стилі ф'южн</vt:lpstr>
      <vt:lpstr>Приклади авторського дизайну</vt:lpstr>
      <vt:lpstr>Практичне завдання</vt:lpstr>
      <vt:lpstr>Домашня робота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Графічний дизайн</dc:title>
  <dc:creator>Galyna</dc:creator>
  <cp:lastModifiedBy>admin</cp:lastModifiedBy>
  <cp:revision>17</cp:revision>
  <dcterms:created xsi:type="dcterms:W3CDTF">2018-06-11T08:49:56Z</dcterms:created>
  <dcterms:modified xsi:type="dcterms:W3CDTF">2020-04-27T08:16:15Z</dcterms:modified>
</cp:coreProperties>
</file>